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72" r:id="rId2"/>
    <p:sldId id="279" r:id="rId3"/>
    <p:sldId id="281" r:id="rId4"/>
    <p:sldId id="282" r:id="rId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67" d="100"/>
          <a:sy n="67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91EDEC-1339-4EA0-96BD-F610F1F278CB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9E885C57-1384-48C8-A5F8-8622A0319A34}">
      <dgm:prSet phldrT="[Texto]"/>
      <dgm:spPr/>
      <dgm:t>
        <a:bodyPr/>
        <a:lstStyle/>
        <a:p>
          <a:pPr algn="just"/>
          <a:r>
            <a:rPr lang="es-CO" b="1" dirty="0" smtClean="0">
              <a:latin typeface="Arial Rounded MT Bold" panose="020F0704030504030204" pitchFamily="34" charset="0"/>
            </a:rPr>
            <a:t>Pequeños Emprendedores</a:t>
          </a:r>
        </a:p>
        <a:p>
          <a:pPr algn="just"/>
          <a:r>
            <a:rPr lang="es-ES" b="1" dirty="0" smtClean="0">
              <a:latin typeface="Arial Rounded MT Bold" panose="020F0704030504030204" pitchFamily="34" charset="0"/>
            </a:rPr>
            <a:t>Secretaría de Desarrollo Económico y Productividad</a:t>
          </a:r>
          <a:endParaRPr lang="es-CO" dirty="0">
            <a:latin typeface="Arial Rounded MT Bold" panose="020F0704030504030204" pitchFamily="34" charset="0"/>
          </a:endParaRPr>
        </a:p>
      </dgm:t>
    </dgm:pt>
    <dgm:pt modelId="{5E296844-DE8A-4537-8397-F1D79C1AB582}" type="parTrans" cxnId="{4FE66B77-D5BF-4A21-8163-B11A7A76BD56}">
      <dgm:prSet/>
      <dgm:spPr/>
      <dgm:t>
        <a:bodyPr/>
        <a:lstStyle/>
        <a:p>
          <a:endParaRPr lang="es-CO"/>
        </a:p>
      </dgm:t>
    </dgm:pt>
    <dgm:pt modelId="{B934A419-AAE1-4C7E-B90E-8AF1C6C57DC5}" type="sibTrans" cxnId="{4FE66B77-D5BF-4A21-8163-B11A7A76BD56}">
      <dgm:prSet/>
      <dgm:spPr/>
      <dgm:t>
        <a:bodyPr/>
        <a:lstStyle/>
        <a:p>
          <a:endParaRPr lang="es-CO"/>
        </a:p>
      </dgm:t>
    </dgm:pt>
    <dgm:pt modelId="{BA07C034-210D-4303-80D4-BF2EDA207767}">
      <dgm:prSet phldrT="[Texto]"/>
      <dgm:spPr/>
      <dgm:t>
        <a:bodyPr/>
        <a:lstStyle/>
        <a:p>
          <a:pPr algn="l"/>
          <a:r>
            <a:rPr lang="es-ES" b="1" dirty="0" smtClean="0">
              <a:latin typeface="Arial Rounded MT Bold" panose="020F0704030504030204" pitchFamily="34" charset="0"/>
            </a:rPr>
            <a:t>Procesos de Gestión Documental a Nivel Territorial</a:t>
          </a:r>
        </a:p>
        <a:p>
          <a:pPr algn="l"/>
          <a:r>
            <a:rPr lang="es-CO" b="1" dirty="0" smtClean="0">
              <a:latin typeface="Arial Rounded MT Bold" panose="020F0704030504030204" pitchFamily="34" charset="0"/>
            </a:rPr>
            <a:t>Gestión Documental – Secretaría General</a:t>
          </a:r>
          <a:endParaRPr lang="es-CO" dirty="0">
            <a:latin typeface="Arial Rounded MT Bold" panose="020F0704030504030204" pitchFamily="34" charset="0"/>
          </a:endParaRPr>
        </a:p>
      </dgm:t>
    </dgm:pt>
    <dgm:pt modelId="{8CBC6C4E-2ACA-4688-BACF-FE75F3FD22E0}" type="parTrans" cxnId="{2E6264E3-7211-49DD-B63A-B46844F15F30}">
      <dgm:prSet/>
      <dgm:spPr/>
      <dgm:t>
        <a:bodyPr/>
        <a:lstStyle/>
        <a:p>
          <a:endParaRPr lang="es-CO"/>
        </a:p>
      </dgm:t>
    </dgm:pt>
    <dgm:pt modelId="{FC6F16C3-A99F-4C58-9CDA-2B5760BF9F04}" type="sibTrans" cxnId="{2E6264E3-7211-49DD-B63A-B46844F15F30}">
      <dgm:prSet/>
      <dgm:spPr/>
      <dgm:t>
        <a:bodyPr/>
        <a:lstStyle/>
        <a:p>
          <a:endParaRPr lang="es-CO"/>
        </a:p>
      </dgm:t>
    </dgm:pt>
    <dgm:pt modelId="{3591E272-B9FE-4963-B08F-90A8EAC3621D}" type="pres">
      <dgm:prSet presAssocID="{A791EDEC-1339-4EA0-96BD-F610F1F278CB}" presName="diagram" presStyleCnt="0">
        <dgm:presLayoutVars>
          <dgm:dir/>
          <dgm:animLvl val="lvl"/>
          <dgm:resizeHandles val="exact"/>
        </dgm:presLayoutVars>
      </dgm:prSet>
      <dgm:spPr/>
    </dgm:pt>
    <dgm:pt modelId="{DDB3224B-2306-44D2-B41D-529E1082CB19}" type="pres">
      <dgm:prSet presAssocID="{9E885C57-1384-48C8-A5F8-8622A0319A34}" presName="compNode" presStyleCnt="0"/>
      <dgm:spPr/>
    </dgm:pt>
    <dgm:pt modelId="{7B62EE48-0792-41CA-AB9F-BCA56D815B4B}" type="pres">
      <dgm:prSet presAssocID="{9E885C57-1384-48C8-A5F8-8622A0319A34}" presName="childRect" presStyleLbl="bgAcc1" presStyleIdx="0" presStyleCnt="2">
        <dgm:presLayoutVars>
          <dgm:bulletEnabled val="1"/>
        </dgm:presLayoutVars>
      </dgm:prSet>
      <dgm:spPr/>
    </dgm:pt>
    <dgm:pt modelId="{0CDD3B0F-442C-4E54-9613-7958CE7B41AE}" type="pres">
      <dgm:prSet presAssocID="{9E885C57-1384-48C8-A5F8-8622A0319A3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8766FC1-18D0-46F9-A57E-61FD76137AC8}" type="pres">
      <dgm:prSet presAssocID="{9E885C57-1384-48C8-A5F8-8622A0319A34}" presName="parentRect" presStyleLbl="alignNode1" presStyleIdx="0" presStyleCnt="2"/>
      <dgm:spPr/>
      <dgm:t>
        <a:bodyPr/>
        <a:lstStyle/>
        <a:p>
          <a:endParaRPr lang="es-CO"/>
        </a:p>
      </dgm:t>
    </dgm:pt>
    <dgm:pt modelId="{B63D9EB7-31AA-4053-ADAF-576F52868748}" type="pres">
      <dgm:prSet presAssocID="{9E885C57-1384-48C8-A5F8-8622A0319A34}" presName="adorn" presStyleLbl="fgAccFollowNode1" presStyleIdx="0" presStyleCnt="2"/>
      <dgm:spPr/>
    </dgm:pt>
    <dgm:pt modelId="{CD3AFB5C-50A6-4B5F-BFFD-EA629617072F}" type="pres">
      <dgm:prSet presAssocID="{B934A419-AAE1-4C7E-B90E-8AF1C6C57DC5}" presName="sibTrans" presStyleLbl="sibTrans2D1" presStyleIdx="0" presStyleCnt="0"/>
      <dgm:spPr/>
    </dgm:pt>
    <dgm:pt modelId="{DA80D6C3-001F-4AEA-A436-92B52DAA9126}" type="pres">
      <dgm:prSet presAssocID="{BA07C034-210D-4303-80D4-BF2EDA207767}" presName="compNode" presStyleCnt="0"/>
      <dgm:spPr/>
    </dgm:pt>
    <dgm:pt modelId="{F2781242-EF8A-45A7-814D-0020F5213C1B}" type="pres">
      <dgm:prSet presAssocID="{BA07C034-210D-4303-80D4-BF2EDA207767}" presName="childRect" presStyleLbl="bgAcc1" presStyleIdx="1" presStyleCnt="2" custScaleY="150426">
        <dgm:presLayoutVars>
          <dgm:bulletEnabled val="1"/>
        </dgm:presLayoutVars>
      </dgm:prSet>
      <dgm:spPr/>
    </dgm:pt>
    <dgm:pt modelId="{192BC661-8B3F-4720-A737-0F3C22F605E5}" type="pres">
      <dgm:prSet presAssocID="{BA07C034-210D-4303-80D4-BF2EDA20776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6A53C0F-E29D-4AB9-93EA-74D91E32A3F9}" type="pres">
      <dgm:prSet presAssocID="{BA07C034-210D-4303-80D4-BF2EDA207767}" presName="parentRect" presStyleLbl="alignNode1" presStyleIdx="1" presStyleCnt="2" custLinFactNeighborX="-792" custLinFactNeighborY="17429"/>
      <dgm:spPr/>
      <dgm:t>
        <a:bodyPr/>
        <a:lstStyle/>
        <a:p>
          <a:endParaRPr lang="es-CO"/>
        </a:p>
      </dgm:t>
    </dgm:pt>
    <dgm:pt modelId="{7B8D369D-E61C-4DC1-91BC-690D411A46B5}" type="pres">
      <dgm:prSet presAssocID="{BA07C034-210D-4303-80D4-BF2EDA207767}" presName="adorn" presStyleLbl="fgAccFollowNode1" presStyleIdx="1" presStyleCnt="2"/>
      <dgm:spPr/>
    </dgm:pt>
  </dgm:ptLst>
  <dgm:cxnLst>
    <dgm:cxn modelId="{2E6264E3-7211-49DD-B63A-B46844F15F30}" srcId="{A791EDEC-1339-4EA0-96BD-F610F1F278CB}" destId="{BA07C034-210D-4303-80D4-BF2EDA207767}" srcOrd="1" destOrd="0" parTransId="{8CBC6C4E-2ACA-4688-BACF-FE75F3FD22E0}" sibTransId="{FC6F16C3-A99F-4C58-9CDA-2B5760BF9F04}"/>
    <dgm:cxn modelId="{269485F3-80B6-4B3F-8CF2-8FE0C5B56C59}" type="presOf" srcId="{9E885C57-1384-48C8-A5F8-8622A0319A34}" destId="{98766FC1-18D0-46F9-A57E-61FD76137AC8}" srcOrd="1" destOrd="0" presId="urn:microsoft.com/office/officeart/2005/8/layout/bList2"/>
    <dgm:cxn modelId="{8753D624-03DE-4527-853C-ECEDFC23D231}" type="presOf" srcId="{BA07C034-210D-4303-80D4-BF2EDA207767}" destId="{C6A53C0F-E29D-4AB9-93EA-74D91E32A3F9}" srcOrd="1" destOrd="0" presId="urn:microsoft.com/office/officeart/2005/8/layout/bList2"/>
    <dgm:cxn modelId="{B9DCB625-CCE0-4158-BF0C-D382B6214C8A}" type="presOf" srcId="{BA07C034-210D-4303-80D4-BF2EDA207767}" destId="{192BC661-8B3F-4720-A737-0F3C22F605E5}" srcOrd="0" destOrd="0" presId="urn:microsoft.com/office/officeart/2005/8/layout/bList2"/>
    <dgm:cxn modelId="{A992BE96-820D-4FED-8D5C-EAF160A9283E}" type="presOf" srcId="{A791EDEC-1339-4EA0-96BD-F610F1F278CB}" destId="{3591E272-B9FE-4963-B08F-90A8EAC3621D}" srcOrd="0" destOrd="0" presId="urn:microsoft.com/office/officeart/2005/8/layout/bList2"/>
    <dgm:cxn modelId="{4FE66B77-D5BF-4A21-8163-B11A7A76BD56}" srcId="{A791EDEC-1339-4EA0-96BD-F610F1F278CB}" destId="{9E885C57-1384-48C8-A5F8-8622A0319A34}" srcOrd="0" destOrd="0" parTransId="{5E296844-DE8A-4537-8397-F1D79C1AB582}" sibTransId="{B934A419-AAE1-4C7E-B90E-8AF1C6C57DC5}"/>
    <dgm:cxn modelId="{2AD77859-9B63-4391-9A1B-75569BA08DE9}" type="presOf" srcId="{B934A419-AAE1-4C7E-B90E-8AF1C6C57DC5}" destId="{CD3AFB5C-50A6-4B5F-BFFD-EA629617072F}" srcOrd="0" destOrd="0" presId="urn:microsoft.com/office/officeart/2005/8/layout/bList2"/>
    <dgm:cxn modelId="{1760B107-A294-4107-A005-C54570EF67C6}" type="presOf" srcId="{9E885C57-1384-48C8-A5F8-8622A0319A34}" destId="{0CDD3B0F-442C-4E54-9613-7958CE7B41AE}" srcOrd="0" destOrd="0" presId="urn:microsoft.com/office/officeart/2005/8/layout/bList2"/>
    <dgm:cxn modelId="{C4171E66-52E0-49D8-8FAA-08E2C18C5EF0}" type="presParOf" srcId="{3591E272-B9FE-4963-B08F-90A8EAC3621D}" destId="{DDB3224B-2306-44D2-B41D-529E1082CB19}" srcOrd="0" destOrd="0" presId="urn:microsoft.com/office/officeart/2005/8/layout/bList2"/>
    <dgm:cxn modelId="{B2687D17-495C-423B-B55D-B3A2269EBF96}" type="presParOf" srcId="{DDB3224B-2306-44D2-B41D-529E1082CB19}" destId="{7B62EE48-0792-41CA-AB9F-BCA56D815B4B}" srcOrd="0" destOrd="0" presId="urn:microsoft.com/office/officeart/2005/8/layout/bList2"/>
    <dgm:cxn modelId="{BBC6DB6D-F29D-4C3F-8774-3475568B5E3A}" type="presParOf" srcId="{DDB3224B-2306-44D2-B41D-529E1082CB19}" destId="{0CDD3B0F-442C-4E54-9613-7958CE7B41AE}" srcOrd="1" destOrd="0" presId="urn:microsoft.com/office/officeart/2005/8/layout/bList2"/>
    <dgm:cxn modelId="{5933F43B-95A5-494E-B7BF-B0760179D335}" type="presParOf" srcId="{DDB3224B-2306-44D2-B41D-529E1082CB19}" destId="{98766FC1-18D0-46F9-A57E-61FD76137AC8}" srcOrd="2" destOrd="0" presId="urn:microsoft.com/office/officeart/2005/8/layout/bList2"/>
    <dgm:cxn modelId="{1757056A-4F52-46E7-A062-75DBE9816A88}" type="presParOf" srcId="{DDB3224B-2306-44D2-B41D-529E1082CB19}" destId="{B63D9EB7-31AA-4053-ADAF-576F52868748}" srcOrd="3" destOrd="0" presId="urn:microsoft.com/office/officeart/2005/8/layout/bList2"/>
    <dgm:cxn modelId="{2E8E2C69-4420-4C69-B2B5-D1FA22DC968E}" type="presParOf" srcId="{3591E272-B9FE-4963-B08F-90A8EAC3621D}" destId="{CD3AFB5C-50A6-4B5F-BFFD-EA629617072F}" srcOrd="1" destOrd="0" presId="urn:microsoft.com/office/officeart/2005/8/layout/bList2"/>
    <dgm:cxn modelId="{39CCA7E2-AFD7-4D1D-9F28-6BB740FA35FB}" type="presParOf" srcId="{3591E272-B9FE-4963-B08F-90A8EAC3621D}" destId="{DA80D6C3-001F-4AEA-A436-92B52DAA9126}" srcOrd="2" destOrd="0" presId="urn:microsoft.com/office/officeart/2005/8/layout/bList2"/>
    <dgm:cxn modelId="{4E63126D-DC83-454F-A8A9-6D1D72E0BDAD}" type="presParOf" srcId="{DA80D6C3-001F-4AEA-A436-92B52DAA9126}" destId="{F2781242-EF8A-45A7-814D-0020F5213C1B}" srcOrd="0" destOrd="0" presId="urn:microsoft.com/office/officeart/2005/8/layout/bList2"/>
    <dgm:cxn modelId="{DD32301E-35EC-4C3A-9B49-317C1CA68CC4}" type="presParOf" srcId="{DA80D6C3-001F-4AEA-A436-92B52DAA9126}" destId="{192BC661-8B3F-4720-A737-0F3C22F605E5}" srcOrd="1" destOrd="0" presId="urn:microsoft.com/office/officeart/2005/8/layout/bList2"/>
    <dgm:cxn modelId="{3E8883FF-6C4A-4588-B186-90ECF49D134C}" type="presParOf" srcId="{DA80D6C3-001F-4AEA-A436-92B52DAA9126}" destId="{C6A53C0F-E29D-4AB9-93EA-74D91E32A3F9}" srcOrd="2" destOrd="0" presId="urn:microsoft.com/office/officeart/2005/8/layout/bList2"/>
    <dgm:cxn modelId="{C0C4F88F-FD51-462E-BD8F-660FEC215B8F}" type="presParOf" srcId="{DA80D6C3-001F-4AEA-A436-92B52DAA9126}" destId="{7B8D369D-E61C-4DC1-91BC-690D411A46B5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91EDEC-1339-4EA0-96BD-F610F1F278CB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9E885C57-1384-48C8-A5F8-8622A0319A34}">
      <dgm:prSet phldrT="[Texto]" custT="1"/>
      <dgm:spPr/>
      <dgm:t>
        <a:bodyPr/>
        <a:lstStyle/>
        <a:p>
          <a:pPr algn="l"/>
          <a:r>
            <a:rPr lang="es-CO" sz="1400" b="1" dirty="0" smtClean="0">
              <a:latin typeface="Arial Rounded MT Bold" panose="020F0704030504030204" pitchFamily="34" charset="0"/>
            </a:rPr>
            <a:t>Programa de Alimentación Escolar (PAE)</a:t>
          </a:r>
        </a:p>
        <a:p>
          <a:pPr algn="l"/>
          <a:r>
            <a:rPr lang="es-ES" sz="1400" b="1" dirty="0" smtClean="0">
              <a:latin typeface="Arial Rounded MT Bold" panose="020F0704030504030204" pitchFamily="34" charset="0"/>
            </a:rPr>
            <a:t>Comida Caliente Transportada (CCT)</a:t>
          </a:r>
          <a:r>
            <a:rPr lang="es-ES" sz="1400" dirty="0" smtClean="0">
              <a:latin typeface="Arial Rounded MT Bold" panose="020F0704030504030204" pitchFamily="34" charset="0"/>
            </a:rPr>
            <a:t/>
          </a:r>
          <a:br>
            <a:rPr lang="es-ES" sz="1400" dirty="0" smtClean="0">
              <a:latin typeface="Arial Rounded MT Bold" panose="020F0704030504030204" pitchFamily="34" charset="0"/>
            </a:rPr>
          </a:br>
          <a:r>
            <a:rPr lang="es-ES" sz="1400" b="1" dirty="0" smtClean="0">
              <a:latin typeface="Arial Rounded MT Bold" panose="020F0704030504030204" pitchFamily="34" charset="0"/>
            </a:rPr>
            <a:t>Secretaría de Educación Departamental</a:t>
          </a:r>
          <a:endParaRPr lang="es-CO" sz="1400" dirty="0">
            <a:latin typeface="Arial Rounded MT Bold" panose="020F0704030504030204" pitchFamily="34" charset="0"/>
          </a:endParaRPr>
        </a:p>
      </dgm:t>
    </dgm:pt>
    <dgm:pt modelId="{5E296844-DE8A-4537-8397-F1D79C1AB582}" type="parTrans" cxnId="{4FE66B77-D5BF-4A21-8163-B11A7A76BD56}">
      <dgm:prSet/>
      <dgm:spPr/>
      <dgm:t>
        <a:bodyPr/>
        <a:lstStyle/>
        <a:p>
          <a:endParaRPr lang="es-CO"/>
        </a:p>
      </dgm:t>
    </dgm:pt>
    <dgm:pt modelId="{B934A419-AAE1-4C7E-B90E-8AF1C6C57DC5}" type="sibTrans" cxnId="{4FE66B77-D5BF-4A21-8163-B11A7A76BD56}">
      <dgm:prSet/>
      <dgm:spPr/>
      <dgm:t>
        <a:bodyPr/>
        <a:lstStyle/>
        <a:p>
          <a:endParaRPr lang="es-CO"/>
        </a:p>
      </dgm:t>
    </dgm:pt>
    <dgm:pt modelId="{BA07C034-210D-4303-80D4-BF2EDA207767}">
      <dgm:prSet phldrT="[Texto]"/>
      <dgm:spPr/>
      <dgm:t>
        <a:bodyPr/>
        <a:lstStyle/>
        <a:p>
          <a:pPr algn="l"/>
          <a:r>
            <a:rPr lang="es-CO" b="1" dirty="0" smtClean="0">
              <a:latin typeface="Arial Rounded MT Bold" panose="020F0704030504030204" pitchFamily="34" charset="0"/>
            </a:rPr>
            <a:t>Viviendas Rurales para Familias en Norte de Santander</a:t>
          </a:r>
        </a:p>
        <a:p>
          <a:pPr algn="l"/>
          <a:r>
            <a:rPr lang="es-CO" b="1" dirty="0" smtClean="0">
              <a:latin typeface="Arial Rounded MT Bold" panose="020F0704030504030204" pitchFamily="34" charset="0"/>
            </a:rPr>
            <a:t>Secretaría de Hábitat</a:t>
          </a:r>
          <a:endParaRPr lang="es-CO" dirty="0">
            <a:latin typeface="Arial Rounded MT Bold" panose="020F0704030504030204" pitchFamily="34" charset="0"/>
          </a:endParaRPr>
        </a:p>
      </dgm:t>
    </dgm:pt>
    <dgm:pt modelId="{8CBC6C4E-2ACA-4688-BACF-FE75F3FD22E0}" type="parTrans" cxnId="{2E6264E3-7211-49DD-B63A-B46844F15F30}">
      <dgm:prSet/>
      <dgm:spPr/>
      <dgm:t>
        <a:bodyPr/>
        <a:lstStyle/>
        <a:p>
          <a:endParaRPr lang="es-CO"/>
        </a:p>
      </dgm:t>
    </dgm:pt>
    <dgm:pt modelId="{FC6F16C3-A99F-4C58-9CDA-2B5760BF9F04}" type="sibTrans" cxnId="{2E6264E3-7211-49DD-B63A-B46844F15F30}">
      <dgm:prSet/>
      <dgm:spPr/>
      <dgm:t>
        <a:bodyPr/>
        <a:lstStyle/>
        <a:p>
          <a:endParaRPr lang="es-CO"/>
        </a:p>
      </dgm:t>
    </dgm:pt>
    <dgm:pt modelId="{3591E272-B9FE-4963-B08F-90A8EAC3621D}" type="pres">
      <dgm:prSet presAssocID="{A791EDEC-1339-4EA0-96BD-F610F1F278CB}" presName="diagram" presStyleCnt="0">
        <dgm:presLayoutVars>
          <dgm:dir/>
          <dgm:animLvl val="lvl"/>
          <dgm:resizeHandles val="exact"/>
        </dgm:presLayoutVars>
      </dgm:prSet>
      <dgm:spPr/>
    </dgm:pt>
    <dgm:pt modelId="{DDB3224B-2306-44D2-B41D-529E1082CB19}" type="pres">
      <dgm:prSet presAssocID="{9E885C57-1384-48C8-A5F8-8622A0319A34}" presName="compNode" presStyleCnt="0"/>
      <dgm:spPr/>
    </dgm:pt>
    <dgm:pt modelId="{7B62EE48-0792-41CA-AB9F-BCA56D815B4B}" type="pres">
      <dgm:prSet presAssocID="{9E885C57-1384-48C8-A5F8-8622A0319A34}" presName="childRect" presStyleLbl="bgAcc1" presStyleIdx="0" presStyleCnt="2">
        <dgm:presLayoutVars>
          <dgm:bulletEnabled val="1"/>
        </dgm:presLayoutVars>
      </dgm:prSet>
      <dgm:spPr/>
    </dgm:pt>
    <dgm:pt modelId="{0CDD3B0F-442C-4E54-9613-7958CE7B41AE}" type="pres">
      <dgm:prSet presAssocID="{9E885C57-1384-48C8-A5F8-8622A0319A3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8766FC1-18D0-46F9-A57E-61FD76137AC8}" type="pres">
      <dgm:prSet presAssocID="{9E885C57-1384-48C8-A5F8-8622A0319A34}" presName="parentRect" presStyleLbl="alignNode1" presStyleIdx="0" presStyleCnt="2" custLinFactNeighborX="390" custLinFactNeighborY="1360"/>
      <dgm:spPr/>
      <dgm:t>
        <a:bodyPr/>
        <a:lstStyle/>
        <a:p>
          <a:endParaRPr lang="es-CO"/>
        </a:p>
      </dgm:t>
    </dgm:pt>
    <dgm:pt modelId="{B63D9EB7-31AA-4053-ADAF-576F52868748}" type="pres">
      <dgm:prSet presAssocID="{9E885C57-1384-48C8-A5F8-8622A0319A34}" presName="adorn" presStyleLbl="fgAccFollowNode1" presStyleIdx="0" presStyleCnt="2"/>
      <dgm:spPr/>
    </dgm:pt>
    <dgm:pt modelId="{CD3AFB5C-50A6-4B5F-BFFD-EA629617072F}" type="pres">
      <dgm:prSet presAssocID="{B934A419-AAE1-4C7E-B90E-8AF1C6C57DC5}" presName="sibTrans" presStyleLbl="sibTrans2D1" presStyleIdx="0" presStyleCnt="0"/>
      <dgm:spPr/>
    </dgm:pt>
    <dgm:pt modelId="{DA80D6C3-001F-4AEA-A436-92B52DAA9126}" type="pres">
      <dgm:prSet presAssocID="{BA07C034-210D-4303-80D4-BF2EDA207767}" presName="compNode" presStyleCnt="0"/>
      <dgm:spPr/>
    </dgm:pt>
    <dgm:pt modelId="{F2781242-EF8A-45A7-814D-0020F5213C1B}" type="pres">
      <dgm:prSet presAssocID="{BA07C034-210D-4303-80D4-BF2EDA207767}" presName="childRect" presStyleLbl="bgAcc1" presStyleIdx="1" presStyleCnt="2">
        <dgm:presLayoutVars>
          <dgm:bulletEnabled val="1"/>
        </dgm:presLayoutVars>
      </dgm:prSet>
      <dgm:spPr/>
    </dgm:pt>
    <dgm:pt modelId="{192BC661-8B3F-4720-A737-0F3C22F605E5}" type="pres">
      <dgm:prSet presAssocID="{BA07C034-210D-4303-80D4-BF2EDA20776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6A53C0F-E29D-4AB9-93EA-74D91E32A3F9}" type="pres">
      <dgm:prSet presAssocID="{BA07C034-210D-4303-80D4-BF2EDA207767}" presName="parentRect" presStyleLbl="alignNode1" presStyleIdx="1" presStyleCnt="2"/>
      <dgm:spPr/>
      <dgm:t>
        <a:bodyPr/>
        <a:lstStyle/>
        <a:p>
          <a:endParaRPr lang="es-CO"/>
        </a:p>
      </dgm:t>
    </dgm:pt>
    <dgm:pt modelId="{7B8D369D-E61C-4DC1-91BC-690D411A46B5}" type="pres">
      <dgm:prSet presAssocID="{BA07C034-210D-4303-80D4-BF2EDA207767}" presName="adorn" presStyleLbl="fgAccFollowNode1" presStyleIdx="1" presStyleCnt="2"/>
      <dgm:spPr/>
    </dgm:pt>
  </dgm:ptLst>
  <dgm:cxnLst>
    <dgm:cxn modelId="{DEB8D107-9110-4DB6-9704-3EE90E8DDA4C}" type="presOf" srcId="{B934A419-AAE1-4C7E-B90E-8AF1C6C57DC5}" destId="{CD3AFB5C-50A6-4B5F-BFFD-EA629617072F}" srcOrd="0" destOrd="0" presId="urn:microsoft.com/office/officeart/2005/8/layout/bList2"/>
    <dgm:cxn modelId="{2E6264E3-7211-49DD-B63A-B46844F15F30}" srcId="{A791EDEC-1339-4EA0-96BD-F610F1F278CB}" destId="{BA07C034-210D-4303-80D4-BF2EDA207767}" srcOrd="1" destOrd="0" parTransId="{8CBC6C4E-2ACA-4688-BACF-FE75F3FD22E0}" sibTransId="{FC6F16C3-A99F-4C58-9CDA-2B5760BF9F04}"/>
    <dgm:cxn modelId="{EAB8A51C-B255-4972-9C8F-0FBC12CD3B54}" type="presOf" srcId="{A791EDEC-1339-4EA0-96BD-F610F1F278CB}" destId="{3591E272-B9FE-4963-B08F-90A8EAC3621D}" srcOrd="0" destOrd="0" presId="urn:microsoft.com/office/officeart/2005/8/layout/bList2"/>
    <dgm:cxn modelId="{822D6643-7D72-48B5-8924-2E82C990A174}" type="presOf" srcId="{BA07C034-210D-4303-80D4-BF2EDA207767}" destId="{192BC661-8B3F-4720-A737-0F3C22F605E5}" srcOrd="0" destOrd="0" presId="urn:microsoft.com/office/officeart/2005/8/layout/bList2"/>
    <dgm:cxn modelId="{2B93540E-A896-46D6-8D9E-6C86AE25D355}" type="presOf" srcId="{9E885C57-1384-48C8-A5F8-8622A0319A34}" destId="{0CDD3B0F-442C-4E54-9613-7958CE7B41AE}" srcOrd="0" destOrd="0" presId="urn:microsoft.com/office/officeart/2005/8/layout/bList2"/>
    <dgm:cxn modelId="{B662546F-DBBF-4657-9FAB-513E7D952812}" type="presOf" srcId="{BA07C034-210D-4303-80D4-BF2EDA207767}" destId="{C6A53C0F-E29D-4AB9-93EA-74D91E32A3F9}" srcOrd="1" destOrd="0" presId="urn:microsoft.com/office/officeart/2005/8/layout/bList2"/>
    <dgm:cxn modelId="{4FE66B77-D5BF-4A21-8163-B11A7A76BD56}" srcId="{A791EDEC-1339-4EA0-96BD-F610F1F278CB}" destId="{9E885C57-1384-48C8-A5F8-8622A0319A34}" srcOrd="0" destOrd="0" parTransId="{5E296844-DE8A-4537-8397-F1D79C1AB582}" sibTransId="{B934A419-AAE1-4C7E-B90E-8AF1C6C57DC5}"/>
    <dgm:cxn modelId="{5FD24E8B-8F63-4E10-8C13-468A757DCC9B}" type="presOf" srcId="{9E885C57-1384-48C8-A5F8-8622A0319A34}" destId="{98766FC1-18D0-46F9-A57E-61FD76137AC8}" srcOrd="1" destOrd="0" presId="urn:microsoft.com/office/officeart/2005/8/layout/bList2"/>
    <dgm:cxn modelId="{F1473404-7214-4A3A-AACB-CDB58EEFA4CD}" type="presParOf" srcId="{3591E272-B9FE-4963-B08F-90A8EAC3621D}" destId="{DDB3224B-2306-44D2-B41D-529E1082CB19}" srcOrd="0" destOrd="0" presId="urn:microsoft.com/office/officeart/2005/8/layout/bList2"/>
    <dgm:cxn modelId="{83C7081D-944C-4B9D-9647-93B77BC6D40B}" type="presParOf" srcId="{DDB3224B-2306-44D2-B41D-529E1082CB19}" destId="{7B62EE48-0792-41CA-AB9F-BCA56D815B4B}" srcOrd="0" destOrd="0" presId="urn:microsoft.com/office/officeart/2005/8/layout/bList2"/>
    <dgm:cxn modelId="{0A19E8B2-6AC6-413D-BB2D-56FD3728F613}" type="presParOf" srcId="{DDB3224B-2306-44D2-B41D-529E1082CB19}" destId="{0CDD3B0F-442C-4E54-9613-7958CE7B41AE}" srcOrd="1" destOrd="0" presId="urn:microsoft.com/office/officeart/2005/8/layout/bList2"/>
    <dgm:cxn modelId="{14208466-147E-430D-A5DC-E2C9C6FB5777}" type="presParOf" srcId="{DDB3224B-2306-44D2-B41D-529E1082CB19}" destId="{98766FC1-18D0-46F9-A57E-61FD76137AC8}" srcOrd="2" destOrd="0" presId="urn:microsoft.com/office/officeart/2005/8/layout/bList2"/>
    <dgm:cxn modelId="{AE3F410C-8F3D-4754-BD77-1A6CC0EC1898}" type="presParOf" srcId="{DDB3224B-2306-44D2-B41D-529E1082CB19}" destId="{B63D9EB7-31AA-4053-ADAF-576F52868748}" srcOrd="3" destOrd="0" presId="urn:microsoft.com/office/officeart/2005/8/layout/bList2"/>
    <dgm:cxn modelId="{D3EE30F0-23D0-406F-87CC-3AD7D861351F}" type="presParOf" srcId="{3591E272-B9FE-4963-B08F-90A8EAC3621D}" destId="{CD3AFB5C-50A6-4B5F-BFFD-EA629617072F}" srcOrd="1" destOrd="0" presId="urn:microsoft.com/office/officeart/2005/8/layout/bList2"/>
    <dgm:cxn modelId="{AEBA487D-A313-4B18-8171-8F2C08886F82}" type="presParOf" srcId="{3591E272-B9FE-4963-B08F-90A8EAC3621D}" destId="{DA80D6C3-001F-4AEA-A436-92B52DAA9126}" srcOrd="2" destOrd="0" presId="urn:microsoft.com/office/officeart/2005/8/layout/bList2"/>
    <dgm:cxn modelId="{CE94EC92-CFB6-4503-A9F7-92FF43E0C256}" type="presParOf" srcId="{DA80D6C3-001F-4AEA-A436-92B52DAA9126}" destId="{F2781242-EF8A-45A7-814D-0020F5213C1B}" srcOrd="0" destOrd="0" presId="urn:microsoft.com/office/officeart/2005/8/layout/bList2"/>
    <dgm:cxn modelId="{F45C77D2-354E-42D0-A9B4-D21B6E2076F5}" type="presParOf" srcId="{DA80D6C3-001F-4AEA-A436-92B52DAA9126}" destId="{192BC661-8B3F-4720-A737-0F3C22F605E5}" srcOrd="1" destOrd="0" presId="urn:microsoft.com/office/officeart/2005/8/layout/bList2"/>
    <dgm:cxn modelId="{95B29A72-43B2-4E53-9261-64BBC06FA378}" type="presParOf" srcId="{DA80D6C3-001F-4AEA-A436-92B52DAA9126}" destId="{C6A53C0F-E29D-4AB9-93EA-74D91E32A3F9}" srcOrd="2" destOrd="0" presId="urn:microsoft.com/office/officeart/2005/8/layout/bList2"/>
    <dgm:cxn modelId="{B1D8FC89-2E8C-4DE1-A640-A5BF3B454A84}" type="presParOf" srcId="{DA80D6C3-001F-4AEA-A436-92B52DAA9126}" destId="{7B8D369D-E61C-4DC1-91BC-690D411A46B5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62EE48-0792-41CA-AB9F-BCA56D815B4B}">
      <dsp:nvSpPr>
        <dsp:cNvPr id="0" name=""/>
        <dsp:cNvSpPr/>
      </dsp:nvSpPr>
      <dsp:spPr>
        <a:xfrm>
          <a:off x="3336" y="640057"/>
          <a:ext cx="3606693" cy="269232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766FC1-18D0-46F9-A57E-61FD76137AC8}">
      <dsp:nvSpPr>
        <dsp:cNvPr id="0" name=""/>
        <dsp:cNvSpPr/>
      </dsp:nvSpPr>
      <dsp:spPr>
        <a:xfrm>
          <a:off x="3336" y="3332377"/>
          <a:ext cx="3606693" cy="11576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latin typeface="Arial Rounded MT Bold" panose="020F0704030504030204" pitchFamily="34" charset="0"/>
            </a:rPr>
            <a:t>Pequeños Emprendedores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Arial Rounded MT Bold" panose="020F0704030504030204" pitchFamily="34" charset="0"/>
            </a:rPr>
            <a:t>Secretaría de Desarrollo Económico y Productividad</a:t>
          </a:r>
          <a:endParaRPr lang="es-CO" sz="1600" kern="1200" dirty="0">
            <a:latin typeface="Arial Rounded MT Bold" panose="020F0704030504030204" pitchFamily="34" charset="0"/>
          </a:endParaRPr>
        </a:p>
      </dsp:txBody>
      <dsp:txXfrm>
        <a:off x="3336" y="3332377"/>
        <a:ext cx="2539924" cy="1157697"/>
      </dsp:txXfrm>
    </dsp:sp>
    <dsp:sp modelId="{B63D9EB7-31AA-4053-ADAF-576F52868748}">
      <dsp:nvSpPr>
        <dsp:cNvPr id="0" name=""/>
        <dsp:cNvSpPr/>
      </dsp:nvSpPr>
      <dsp:spPr>
        <a:xfrm>
          <a:off x="2645288" y="3516267"/>
          <a:ext cx="1262342" cy="1262342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781242-EF8A-45A7-814D-0020F5213C1B}">
      <dsp:nvSpPr>
        <dsp:cNvPr id="0" name=""/>
        <dsp:cNvSpPr/>
      </dsp:nvSpPr>
      <dsp:spPr>
        <a:xfrm>
          <a:off x="4220368" y="300649"/>
          <a:ext cx="3606693" cy="404994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A53C0F-E29D-4AB9-93EA-74D91E32A3F9}">
      <dsp:nvSpPr>
        <dsp:cNvPr id="0" name=""/>
        <dsp:cNvSpPr/>
      </dsp:nvSpPr>
      <dsp:spPr>
        <a:xfrm>
          <a:off x="4191803" y="3873560"/>
          <a:ext cx="3606693" cy="11576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Arial Rounded MT Bold" panose="020F0704030504030204" pitchFamily="34" charset="0"/>
            </a:rPr>
            <a:t>Procesos de Gestión Documental a Nivel Territorial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latin typeface="Arial Rounded MT Bold" panose="020F0704030504030204" pitchFamily="34" charset="0"/>
            </a:rPr>
            <a:t>Gestión Documental – Secretaría General</a:t>
          </a:r>
          <a:endParaRPr lang="es-CO" sz="1600" kern="1200" dirty="0">
            <a:latin typeface="Arial Rounded MT Bold" panose="020F0704030504030204" pitchFamily="34" charset="0"/>
          </a:endParaRPr>
        </a:p>
      </dsp:txBody>
      <dsp:txXfrm>
        <a:off x="4191803" y="3873560"/>
        <a:ext cx="2539924" cy="1157697"/>
      </dsp:txXfrm>
    </dsp:sp>
    <dsp:sp modelId="{7B8D369D-E61C-4DC1-91BC-690D411A46B5}">
      <dsp:nvSpPr>
        <dsp:cNvPr id="0" name=""/>
        <dsp:cNvSpPr/>
      </dsp:nvSpPr>
      <dsp:spPr>
        <a:xfrm>
          <a:off x="6862321" y="3855674"/>
          <a:ext cx="1262342" cy="1262342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62EE48-0792-41CA-AB9F-BCA56D815B4B}">
      <dsp:nvSpPr>
        <dsp:cNvPr id="0" name=""/>
        <dsp:cNvSpPr/>
      </dsp:nvSpPr>
      <dsp:spPr>
        <a:xfrm>
          <a:off x="3336" y="640057"/>
          <a:ext cx="3606693" cy="269232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766FC1-18D0-46F9-A57E-61FD76137AC8}">
      <dsp:nvSpPr>
        <dsp:cNvPr id="0" name=""/>
        <dsp:cNvSpPr/>
      </dsp:nvSpPr>
      <dsp:spPr>
        <a:xfrm>
          <a:off x="17402" y="3348122"/>
          <a:ext cx="3606693" cy="11576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>
              <a:latin typeface="Arial Rounded MT Bold" panose="020F0704030504030204" pitchFamily="34" charset="0"/>
            </a:rPr>
            <a:t>Programa de Alimentación Escolar (PAE)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latin typeface="Arial Rounded MT Bold" panose="020F0704030504030204" pitchFamily="34" charset="0"/>
            </a:rPr>
            <a:t>Comida Caliente Transportada (CCT)</a:t>
          </a:r>
          <a:r>
            <a:rPr lang="es-ES" sz="1400" kern="1200" dirty="0" smtClean="0">
              <a:latin typeface="Arial Rounded MT Bold" panose="020F0704030504030204" pitchFamily="34" charset="0"/>
            </a:rPr>
            <a:t/>
          </a:r>
          <a:br>
            <a:rPr lang="es-ES" sz="1400" kern="1200" dirty="0" smtClean="0">
              <a:latin typeface="Arial Rounded MT Bold" panose="020F0704030504030204" pitchFamily="34" charset="0"/>
            </a:rPr>
          </a:br>
          <a:r>
            <a:rPr lang="es-ES" sz="1400" b="1" kern="1200" dirty="0" smtClean="0">
              <a:latin typeface="Arial Rounded MT Bold" panose="020F0704030504030204" pitchFamily="34" charset="0"/>
            </a:rPr>
            <a:t>Secretaría de Educación Departamental</a:t>
          </a:r>
          <a:endParaRPr lang="es-CO" sz="1400" kern="1200" dirty="0">
            <a:latin typeface="Arial Rounded MT Bold" panose="020F0704030504030204" pitchFamily="34" charset="0"/>
          </a:endParaRPr>
        </a:p>
      </dsp:txBody>
      <dsp:txXfrm>
        <a:off x="17402" y="3348122"/>
        <a:ext cx="2539924" cy="1157697"/>
      </dsp:txXfrm>
    </dsp:sp>
    <dsp:sp modelId="{B63D9EB7-31AA-4053-ADAF-576F52868748}">
      <dsp:nvSpPr>
        <dsp:cNvPr id="0" name=""/>
        <dsp:cNvSpPr/>
      </dsp:nvSpPr>
      <dsp:spPr>
        <a:xfrm>
          <a:off x="2645288" y="3516267"/>
          <a:ext cx="1262342" cy="1262342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781242-EF8A-45A7-814D-0020F5213C1B}">
      <dsp:nvSpPr>
        <dsp:cNvPr id="0" name=""/>
        <dsp:cNvSpPr/>
      </dsp:nvSpPr>
      <dsp:spPr>
        <a:xfrm>
          <a:off x="4220368" y="640057"/>
          <a:ext cx="3606693" cy="269232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A53C0F-E29D-4AB9-93EA-74D91E32A3F9}">
      <dsp:nvSpPr>
        <dsp:cNvPr id="0" name=""/>
        <dsp:cNvSpPr/>
      </dsp:nvSpPr>
      <dsp:spPr>
        <a:xfrm>
          <a:off x="4220368" y="3332377"/>
          <a:ext cx="3606693" cy="11576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latin typeface="Arial Rounded MT Bold" panose="020F0704030504030204" pitchFamily="34" charset="0"/>
            </a:rPr>
            <a:t>Viviendas Rurales para Familias en Norte de Santander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latin typeface="Arial Rounded MT Bold" panose="020F0704030504030204" pitchFamily="34" charset="0"/>
            </a:rPr>
            <a:t>Secretaría de Hábitat</a:t>
          </a:r>
          <a:endParaRPr lang="es-CO" sz="1800" kern="1200" dirty="0">
            <a:latin typeface="Arial Rounded MT Bold" panose="020F0704030504030204" pitchFamily="34" charset="0"/>
          </a:endParaRPr>
        </a:p>
      </dsp:txBody>
      <dsp:txXfrm>
        <a:off x="4220368" y="3332377"/>
        <a:ext cx="2539924" cy="1157697"/>
      </dsp:txXfrm>
    </dsp:sp>
    <dsp:sp modelId="{7B8D369D-E61C-4DC1-91BC-690D411A46B5}">
      <dsp:nvSpPr>
        <dsp:cNvPr id="0" name=""/>
        <dsp:cNvSpPr/>
      </dsp:nvSpPr>
      <dsp:spPr>
        <a:xfrm>
          <a:off x="6862321" y="3516267"/>
          <a:ext cx="1262342" cy="1262342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C68170-EB16-4D29-AF18-DEB54490B0F3}" type="datetimeFigureOut">
              <a:rPr lang="es-CO" smtClean="0"/>
              <a:t>22/12/2025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1538E-E07C-429D-9B5D-802D1E9390D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9661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1538E-E07C-429D-9B5D-802D1E9390D2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52429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DE1670E4-8D41-430E-971E-99BEF99A0F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58BF7FD4-0719-BAA0-049C-FB71278DD4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86870" y="3820699"/>
            <a:ext cx="3296478" cy="1427162"/>
          </a:xfrm>
        </p:spPr>
        <p:txBody>
          <a:bodyPr>
            <a:normAutofit/>
          </a:bodyPr>
          <a:lstStyle>
            <a:lvl1pPr marL="0" indent="0" algn="r">
              <a:buNone/>
              <a:defRPr sz="40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1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s-MX" dirty="0"/>
              <a:t>Título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17606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12EA7EBD-4D90-B9D3-8824-0AD09A558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B27B12D-7E90-1D79-8CA9-348B5883A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30" y="695738"/>
            <a:ext cx="6576391" cy="427383"/>
          </a:xfrm>
        </p:spPr>
        <p:txBody>
          <a:bodyPr>
            <a:normAutofit/>
          </a:bodyPr>
          <a:lstStyle>
            <a:lvl1pPr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50438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CF6252E6-8262-4044-7642-D2BCFC3B6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4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60A444A-DF69-E49A-00BD-4CBB28BE1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4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D13C7E2-B8BF-C834-A6A5-C18BF873E7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B9283-BD7F-584B-8CBA-86B670176FF3}" type="datetimeFigureOut">
              <a:rPr lang="es-CO" smtClean="0"/>
              <a:t>22/12/2025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A163FA9-2E93-F6EA-F313-463DF2723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4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B8E0E41-DCEC-CF85-13EB-91C3F8C8B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3D8F5-8984-694D-B80B-B9955ED8780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39297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7" indent="-228607" algn="l" defTabSz="914423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28607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9" indent="-228607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1" indent="-228607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3" indent="-228607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4" indent="-228607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7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7" indent="-228607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7" indent="-228607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diagramLayout" Target="../diagrams/layout1.xml"/><Relationship Id="rId12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Data" Target="../diagrams/data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microsoft.com/office/2007/relationships/diagramDrawing" Target="../diagrams/drawing1.xml"/><Relationship Id="rId4" Type="http://schemas.openxmlformats.org/officeDocument/2006/relationships/video" Target="../media/media2.mp4"/><Relationship Id="rId9" Type="http://schemas.openxmlformats.org/officeDocument/2006/relationships/diagramColors" Target="../diagrams/colors1.xml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image" Target="../media/image10.png"/><Relationship Id="rId3" Type="http://schemas.microsoft.com/office/2007/relationships/media" Target="../media/media4.mp4"/><Relationship Id="rId7" Type="http://schemas.openxmlformats.org/officeDocument/2006/relationships/diagramLayout" Target="../diagrams/layout2.xml"/><Relationship Id="rId12" Type="http://schemas.openxmlformats.org/officeDocument/2006/relationships/image" Target="../media/image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diagramData" Target="../diagrams/data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microsoft.com/office/2007/relationships/diagramDrawing" Target="../diagrams/drawing2.xml"/><Relationship Id="rId4" Type="http://schemas.openxmlformats.org/officeDocument/2006/relationships/video" Target="../media/media4.mp4"/><Relationship Id="rId9" Type="http://schemas.openxmlformats.org/officeDocument/2006/relationships/diagramColors" Target="../diagrams/colors2.xml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14" y="1"/>
            <a:ext cx="12380914" cy="696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97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788693717"/>
              </p:ext>
            </p:extLst>
          </p:nvPr>
        </p:nvGraphicFramePr>
        <p:xfrm>
          <a:off x="879571" y="10045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1"/>
          <a:srcRect l="27306" t="53711" r="60945" b="33984"/>
          <a:stretch/>
        </p:blipFill>
        <p:spPr>
          <a:xfrm>
            <a:off x="3532703" y="4764980"/>
            <a:ext cx="1261838" cy="7429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videoplayback (5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05284" y="1653035"/>
            <a:ext cx="1778096" cy="316106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3"/>
          <a:srcRect l="27196" t="54101" r="60615" b="33789"/>
          <a:stretch/>
        </p:blipFill>
        <p:spPr>
          <a:xfrm>
            <a:off x="7783380" y="5136456"/>
            <a:ext cx="1074327" cy="7429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videoplayback (6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2051" y="2252663"/>
            <a:ext cx="3124200" cy="1757362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29123" y="106860"/>
            <a:ext cx="95308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Arial Rounded MT Bold" panose="020F0704030504030204" pitchFamily="34" charset="0"/>
              </a:rPr>
              <a:t>Experiencias Exitosas que Fortalecieron la Gestión del Conocimiento y la Innovación</a:t>
            </a:r>
          </a:p>
          <a:p>
            <a:r>
              <a:rPr lang="es-ES" b="1" dirty="0">
                <a:latin typeface="Arial Rounded MT Bold" panose="020F0704030504030204" pitchFamily="34" charset="0"/>
              </a:rPr>
              <a:t>PDD </a:t>
            </a:r>
            <a:r>
              <a:rPr lang="es-ES" b="1" dirty="0" smtClean="0">
                <a:latin typeface="Arial Rounded MT Bold" panose="020F0704030504030204" pitchFamily="34" charset="0"/>
              </a:rPr>
              <a:t>Norte, Territorio </a:t>
            </a:r>
            <a:r>
              <a:rPr lang="es-ES" b="1" dirty="0">
                <a:latin typeface="Arial Rounded MT Bold" panose="020F0704030504030204" pitchFamily="34" charset="0"/>
              </a:rPr>
              <a:t>de </a:t>
            </a:r>
            <a:r>
              <a:rPr lang="es-ES" b="1" dirty="0" smtClean="0">
                <a:latin typeface="Arial Rounded MT Bold" panose="020F0704030504030204" pitchFamily="34" charset="0"/>
              </a:rPr>
              <a:t>Paz – Vigencia 2025</a:t>
            </a:r>
            <a:r>
              <a:rPr lang="es-ES" dirty="0">
                <a:latin typeface="Arial Rounded MT Bold" panose="020F0704030504030204" pitchFamily="34" charset="0"/>
              </a:rPr>
              <a:t/>
            </a:r>
            <a:br>
              <a:rPr lang="es-ES" dirty="0">
                <a:latin typeface="Arial Rounded MT Bold" panose="020F0704030504030204" pitchFamily="34" charset="0"/>
              </a:rPr>
            </a:br>
            <a:r>
              <a:rPr lang="es-ES" i="1" dirty="0">
                <a:latin typeface="Arial Rounded MT Bold" panose="020F0704030504030204" pitchFamily="34" charset="0"/>
              </a:rPr>
              <a:t>Transformación, Transparencia y Participación Ciudadana</a:t>
            </a:r>
            <a:endParaRPr lang="es-ES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726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15908621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1"/>
          <a:srcRect l="27196" t="78516" r="60505" b="8789"/>
          <a:stretch/>
        </p:blipFill>
        <p:spPr>
          <a:xfrm>
            <a:off x="4985010" y="4377145"/>
            <a:ext cx="713935" cy="9747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videoplayback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04551" y="1844179"/>
            <a:ext cx="3264480" cy="183627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13"/>
          <a:srcRect l="27196" t="67188" r="60505" b="20312"/>
          <a:stretch/>
        </p:blipFill>
        <p:spPr>
          <a:xfrm>
            <a:off x="8829675" y="4355715"/>
            <a:ext cx="1364255" cy="9961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videoplayback (4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78671" y="1829346"/>
            <a:ext cx="3370810" cy="1896081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352544" y="0"/>
            <a:ext cx="95308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Arial Rounded MT Bold" panose="020F0704030504030204" pitchFamily="34" charset="0"/>
              </a:rPr>
              <a:t>Experiencias Exitosas que Fortalecieron la Gestión del Conocimiento y la Innovación</a:t>
            </a:r>
          </a:p>
          <a:p>
            <a:r>
              <a:rPr lang="es-ES" b="1" dirty="0">
                <a:latin typeface="Arial Rounded MT Bold" panose="020F0704030504030204" pitchFamily="34" charset="0"/>
              </a:rPr>
              <a:t>PDD </a:t>
            </a:r>
            <a:r>
              <a:rPr lang="es-ES" b="1" dirty="0" smtClean="0">
                <a:latin typeface="Arial Rounded MT Bold" panose="020F0704030504030204" pitchFamily="34" charset="0"/>
              </a:rPr>
              <a:t>Norte, Territorio </a:t>
            </a:r>
            <a:r>
              <a:rPr lang="es-ES" b="1" dirty="0">
                <a:latin typeface="Arial Rounded MT Bold" panose="020F0704030504030204" pitchFamily="34" charset="0"/>
              </a:rPr>
              <a:t>de </a:t>
            </a:r>
            <a:r>
              <a:rPr lang="es-ES" b="1" dirty="0" smtClean="0">
                <a:latin typeface="Arial Rounded MT Bold" panose="020F0704030504030204" pitchFamily="34" charset="0"/>
              </a:rPr>
              <a:t>Paz – vigencia 2025</a:t>
            </a:r>
            <a:r>
              <a:rPr lang="es-ES" dirty="0">
                <a:latin typeface="Arial Rounded MT Bold" panose="020F0704030504030204" pitchFamily="34" charset="0"/>
              </a:rPr>
              <a:t/>
            </a:r>
            <a:br>
              <a:rPr lang="es-ES" dirty="0">
                <a:latin typeface="Arial Rounded MT Bold" panose="020F0704030504030204" pitchFamily="34" charset="0"/>
              </a:rPr>
            </a:br>
            <a:r>
              <a:rPr lang="es-ES" i="1" dirty="0">
                <a:latin typeface="Arial Rounded MT Bold" panose="020F0704030504030204" pitchFamily="34" charset="0"/>
              </a:rPr>
              <a:t>Transformación, Transparencia y Participación Ciudadana</a:t>
            </a:r>
            <a:endParaRPr lang="es-ES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645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352544" y="0"/>
            <a:ext cx="95308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Arial Rounded MT Bold" panose="020F0704030504030204" pitchFamily="34" charset="0"/>
              </a:rPr>
              <a:t>Experiencias Exitosas que Fortalecieron la Gestión del Conocimiento y la Innovación</a:t>
            </a:r>
          </a:p>
          <a:p>
            <a:r>
              <a:rPr lang="es-ES" b="1" dirty="0">
                <a:latin typeface="Arial Rounded MT Bold" panose="020F0704030504030204" pitchFamily="34" charset="0"/>
              </a:rPr>
              <a:t>PDD </a:t>
            </a:r>
            <a:r>
              <a:rPr lang="es-ES" b="1" dirty="0" smtClean="0">
                <a:latin typeface="Arial Rounded MT Bold" panose="020F0704030504030204" pitchFamily="34" charset="0"/>
              </a:rPr>
              <a:t>Norte, Territorio </a:t>
            </a:r>
            <a:r>
              <a:rPr lang="es-ES" b="1" dirty="0">
                <a:latin typeface="Arial Rounded MT Bold" panose="020F0704030504030204" pitchFamily="34" charset="0"/>
              </a:rPr>
              <a:t>de </a:t>
            </a:r>
            <a:r>
              <a:rPr lang="es-ES" b="1" dirty="0" smtClean="0">
                <a:latin typeface="Arial Rounded MT Bold" panose="020F0704030504030204" pitchFamily="34" charset="0"/>
              </a:rPr>
              <a:t>Paz – vigencia 2025</a:t>
            </a:r>
            <a:r>
              <a:rPr lang="es-ES" dirty="0">
                <a:latin typeface="Arial Rounded MT Bold" panose="020F0704030504030204" pitchFamily="34" charset="0"/>
              </a:rPr>
              <a:t/>
            </a:r>
            <a:br>
              <a:rPr lang="es-ES" dirty="0">
                <a:latin typeface="Arial Rounded MT Bold" panose="020F0704030504030204" pitchFamily="34" charset="0"/>
              </a:rPr>
            </a:br>
            <a:r>
              <a:rPr lang="es-ES" i="1" dirty="0">
                <a:latin typeface="Arial Rounded MT Bold" panose="020F0704030504030204" pitchFamily="34" charset="0"/>
              </a:rPr>
              <a:t>Transformación, Transparencia y Participación Ciudadana</a:t>
            </a:r>
            <a:endParaRPr lang="es-ES" dirty="0">
              <a:latin typeface="Arial Rounded MT Bold" panose="020F070403050403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14363" y="1287840"/>
            <a:ext cx="108585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Arial Rounded MT Bold" panose="020F0704030504030204" pitchFamily="34" charset="0"/>
              </a:rPr>
              <a:t>La Gobernación de Norte de Santander, a través del área de Talento Humano de la Secretaría General, agradece a todos los servidores públicos por su interés y participación en los espacios de ideación y transferencia de conocimiento</a:t>
            </a:r>
            <a:r>
              <a:rPr lang="es-ES" sz="2400" b="1" dirty="0" smtClean="0">
                <a:latin typeface="Arial Rounded MT Bold" panose="020F0704030504030204" pitchFamily="34" charset="0"/>
              </a:rPr>
              <a:t>.</a:t>
            </a:r>
          </a:p>
          <a:p>
            <a:pPr algn="ctr"/>
            <a:endParaRPr lang="es-ES" sz="2400" b="1" dirty="0">
              <a:latin typeface="Arial Rounded MT Bold" panose="020F0704030504030204" pitchFamily="34" charset="0"/>
            </a:endParaRPr>
          </a:p>
          <a:p>
            <a:pPr algn="ctr"/>
            <a:endParaRPr lang="es-ES" sz="2400" dirty="0">
              <a:latin typeface="Arial Rounded MT Bold" panose="020F0704030504030204" pitchFamily="34" charset="0"/>
            </a:endParaRPr>
          </a:p>
          <a:p>
            <a:pPr algn="ctr"/>
            <a:r>
              <a:rPr lang="es-ES" sz="2400" dirty="0">
                <a:latin typeface="Arial Rounded MT Bold" panose="020F0704030504030204" pitchFamily="34" charset="0"/>
              </a:rPr>
              <a:t>Su compromiso es fundamental para fortalecer la gestión pública, impulsar la innovación y consolidar la transformación en nuestra región.</a:t>
            </a:r>
          </a:p>
          <a:p>
            <a:pPr algn="ctr"/>
            <a:endParaRPr lang="es-ES" sz="2400" dirty="0">
              <a:latin typeface="Arial Rounded MT Bold" panose="020F0704030504030204" pitchFamily="34" charset="0"/>
            </a:endParaRPr>
          </a:p>
          <a:p>
            <a:pPr algn="ctr"/>
            <a:r>
              <a:rPr lang="es-ES" sz="4800" dirty="0" smtClean="0">
                <a:latin typeface="Arial Rounded MT Bold" panose="020F0704030504030204" pitchFamily="34" charset="0"/>
              </a:rPr>
              <a:t>¡</a:t>
            </a:r>
            <a:r>
              <a:rPr lang="es-ES" sz="4800" dirty="0">
                <a:latin typeface="Arial Rounded MT Bold" panose="020F0704030504030204" pitchFamily="34" charset="0"/>
              </a:rPr>
              <a:t>Gracias por su valioso aporte!</a:t>
            </a:r>
          </a:p>
        </p:txBody>
      </p:sp>
    </p:spTree>
    <p:extLst>
      <p:ext uri="{BB962C8B-B14F-4D97-AF65-F5344CB8AC3E}">
        <p14:creationId xmlns:p14="http://schemas.microsoft.com/office/powerpoint/2010/main" val="4208369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FDEAAC41-E0B8-534A-B550-BCFC38D843E1}" vid="{2134F146-4B76-1A4D-92B0-6793A388D43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Plantilla-1</Template>
  <TotalTime>1571</TotalTime>
  <Words>173</Words>
  <Application>Microsoft Office PowerPoint</Application>
  <PresentationFormat>Panorámica</PresentationFormat>
  <Paragraphs>21</Paragraphs>
  <Slides>4</Slides>
  <Notes>1</Notes>
  <HiddenSlides>0</HiddenSlides>
  <MMClips>4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10" baseType="lpstr">
      <vt:lpstr>Arial</vt:lpstr>
      <vt:lpstr>Arial Rounded MT Bold</vt:lpstr>
      <vt:lpstr>Calibri</vt:lpstr>
      <vt:lpstr>Calibri Light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Sec General 2</dc:creator>
  <cp:lastModifiedBy>Usuario de Windows</cp:lastModifiedBy>
  <cp:revision>89</cp:revision>
  <dcterms:created xsi:type="dcterms:W3CDTF">2024-02-27T13:52:04Z</dcterms:created>
  <dcterms:modified xsi:type="dcterms:W3CDTF">2025-12-22T13:23:46Z</dcterms:modified>
</cp:coreProperties>
</file>