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8" r:id="rId2"/>
    <p:sldId id="287" r:id="rId3"/>
    <p:sldId id="289" r:id="rId4"/>
    <p:sldId id="290" r:id="rId5"/>
    <p:sldId id="291" r:id="rId6"/>
    <p:sldId id="292" r:id="rId7"/>
    <p:sldId id="294" r:id="rId8"/>
    <p:sldId id="282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8FCA4D-8220-4487-8D67-3D895334DA9E}">
          <p14:sldIdLst>
            <p14:sldId id="288"/>
            <p14:sldId id="287"/>
            <p14:sldId id="289"/>
            <p14:sldId id="290"/>
            <p14:sldId id="291"/>
            <p14:sldId id="292"/>
            <p14:sldId id="294"/>
          </p14:sldIdLst>
        </p14:section>
        <p14:section name="DEFINICIÓN" id="{D2166D6B-E4CD-40B2-AC58-D4B597C0A50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38" autoAdjust="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E5C5-E7EB-4D48-9A9B-31F587173CC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E0A29-6ED7-4DAC-9261-FFEC695FD30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624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47B736B-6454-05C8-3469-FA77D035C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9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36AF9D-3A0E-E86D-D222-76DF7BD5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75E5ED1-4423-6722-BBAE-058BF67DD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13F7C8-DE5C-D650-3E69-3C1BDDE9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8FB5F8-EE3E-3A67-8825-5A4EA0AD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CF5DE4-6708-18D1-F7E8-CE1D3E27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910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479A292-637E-4558-7BA7-C535105AD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59313B1-BF98-E929-7A12-F3E98E376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2C0CD4E-8474-1A96-C879-831305F3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D58AA7-09E5-826F-0407-B7DBAA4C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6D90B1-0AA3-D1F5-3649-AF42BE25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076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2445F6F-9911-F639-7757-962C10CA6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0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32903F-C0F1-98CC-EB1B-9AFDE55A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848C73F-EB60-DBBE-9383-689A15109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917A21-90B8-A0C2-A174-406A4B7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B90A323-8164-970A-9149-2D92C8AD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77B39B-1896-552A-1ABD-8D0B170C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954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26D3E8-0E81-E50B-32D8-2065D417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B8D498-D0B1-3224-B43D-8615BF24D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10C38D5-EB33-2238-2D38-7DEE421CE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CBE75E0-E6A3-BA8E-7C7A-0CB8605F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E756409-C81C-E124-C722-5A8A0FC9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732AD41-1015-F07E-9855-FC4DA8B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822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84D8C7-D796-DD3D-C30E-ED36DD0A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FC29915-B1E6-358D-34CD-057D09A1A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708C63D-CE8C-CA93-7D33-E7555AE83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4D305D5-D778-4B41-2D9C-C605CA7CD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7F0B949-A74C-D7CB-421A-282E014A6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EAECEFA-196C-3860-51FF-D7E26A62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9DEAA4D-C301-6139-2D1D-283B6A38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CB5C3B2-DB09-42E4-4122-F9365229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701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E2D699-FFCF-6050-2E61-640A7AF2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4D9BE4F-46F2-104C-FD98-649D1BAF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1490DA9-2FFC-6EE1-90EE-D50990C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7828682-1EC4-B932-04B3-42570C6B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37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28C205E-F500-BA59-F18C-9874A099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33D3218-081D-4DDB-3D5B-7397DD92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3988209-29D0-C1B2-68E4-ABF4C5CE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161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475017-02B5-ECF8-D32F-37552086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541560-C701-9BC1-1665-7AC8B98F5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47A5C53-898B-3BBD-7EB5-908C9C8DF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5AC8C4A-2731-D70F-427E-B6F680D0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484FFC-969F-D9CA-31D6-5C179875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6ABE1A5-07C3-5BC3-16C3-04352BF4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58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8969ED-A19F-AF5D-187F-D0E5E39D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1D2D6C5-648C-E17B-3C95-5443E786F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736479C-943A-35DE-EC59-423F17C8F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84C8ED-921D-3F58-9DD5-BA2A2E39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615C68-085C-D14F-9174-E7125DAC9D32}" type="datetimeFigureOut">
              <a:rPr lang="es-CO" smtClean="0"/>
              <a:t>19/12/2024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1E49551-6FB7-315C-607C-2FD3A608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23E646-72BA-FD65-0FCD-C6681B47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20B462-8CC1-4D4E-BC6D-DC4B256284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47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BC2F4DE-3618-4B2E-8A03-5039CD08B16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4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543215"/>
            <a:ext cx="9101137" cy="54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989FE0-C760-5AD3-CE22-8CBA3AD3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FF83166-AC94-EDEF-47D2-8A34FD5FB7AD}"/>
              </a:ext>
            </a:extLst>
          </p:cNvPr>
          <p:cNvSpPr txBox="1"/>
          <p:nvPr/>
        </p:nvSpPr>
        <p:spPr>
          <a:xfrm>
            <a:off x="6842329" y="1850149"/>
            <a:ext cx="50217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Saludo  de bienvenida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Socialización del Banco de Éxitos-Reconocimiento.</a:t>
            </a:r>
          </a:p>
          <a:p>
            <a:pPr>
              <a:defRPr/>
            </a:pPr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Break (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Rest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Brain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A2D87F3-3A18-C601-4304-D7DB76B30486}"/>
              </a:ext>
            </a:extLst>
          </p:cNvPr>
          <p:cNvSpPr txBox="1"/>
          <p:nvPr/>
        </p:nvSpPr>
        <p:spPr>
          <a:xfrm>
            <a:off x="6978678" y="2355196"/>
            <a:ext cx="4628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b="1" dirty="0">
              <a:solidFill>
                <a:schemeClr val="bg1"/>
              </a:solidFill>
              <a:latin typeface="Montserrat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s-ES" sz="4000" dirty="0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Socialización del Banco de Éxitos</a:t>
            </a:r>
          </a:p>
          <a:p>
            <a:pPr lvl="0">
              <a:defRPr/>
            </a:pPr>
            <a:r>
              <a:rPr lang="es-ES" sz="4000" dirty="0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Reconocimiento.</a:t>
            </a:r>
          </a:p>
          <a:p>
            <a:pPr lvl="0">
              <a:defRPr/>
            </a:pPr>
            <a:r>
              <a:rPr lang="es-ES" sz="4000" dirty="0">
                <a:solidFill>
                  <a:schemeClr val="bg1"/>
                </a:solidFill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Vigencia 2024.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4A70140-8B52-8042-79BA-0DE8398AB7C7}"/>
              </a:ext>
            </a:extLst>
          </p:cNvPr>
          <p:cNvSpPr txBox="1"/>
          <p:nvPr/>
        </p:nvSpPr>
        <p:spPr>
          <a:xfrm>
            <a:off x="6978678" y="2571830"/>
            <a:ext cx="49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73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A560197-776B-F11A-5FAC-97CC6F75F833}"/>
              </a:ext>
            </a:extLst>
          </p:cNvPr>
          <p:cNvSpPr txBox="1"/>
          <p:nvPr/>
        </p:nvSpPr>
        <p:spPr>
          <a:xfrm>
            <a:off x="557095" y="719529"/>
            <a:ext cx="9344144" cy="5201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4400" b="1" dirty="0">
                <a:solidFill>
                  <a:prstClr val="black"/>
                </a:solidFill>
                <a:latin typeface="Montserrat" panose="00000500000000000000" pitchFamily="2" charset="0"/>
              </a:rPr>
              <a:t>Experiencias Exitosas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3200" dirty="0">
                <a:solidFill>
                  <a:prstClr val="black"/>
                </a:solidFill>
                <a:latin typeface="Montserrat" panose="00000500000000000000" pitchFamily="2" charset="0"/>
              </a:rPr>
              <a:t>Brújula 2024 Ruta 25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Programa</a:t>
            </a:r>
            <a:r>
              <a:rPr kumimoji="0" lang="es-CO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 Alimentación Escolar PAE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Encuentros regionales de Gestión Documental.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3200" dirty="0">
                <a:solidFill>
                  <a:prstClr val="black"/>
                </a:solidFill>
                <a:latin typeface="Montserrat" panose="00000500000000000000" pitchFamily="2" charset="0"/>
              </a:rPr>
              <a:t>Ferias de Emprendimiento.</a:t>
            </a:r>
          </a:p>
          <a:p>
            <a:pPr lvl="0" algn="just">
              <a:defRPr/>
            </a:pPr>
            <a:r>
              <a:rPr lang="es-CO" sz="3200" dirty="0">
                <a:solidFill>
                  <a:prstClr val="black"/>
                </a:solidFill>
                <a:latin typeface="Montserrat" panose="00000500000000000000" pitchFamily="2" charset="0"/>
              </a:rPr>
              <a:t>Enlace: </a:t>
            </a:r>
          </a:p>
          <a:p>
            <a:pPr lvl="0" algn="just">
              <a:defRPr/>
            </a:pPr>
            <a:r>
              <a:rPr lang="es-CO" sz="1000" dirty="0">
                <a:solidFill>
                  <a:prstClr val="black"/>
                </a:solidFill>
                <a:latin typeface="Montserrat" panose="00000500000000000000" pitchFamily="2" charset="0"/>
              </a:rPr>
              <a:t>https://www.nortedesantander.gov.co/#/transparencia/directorio-de-funcionarios-y-contratistas/secretaria-general-gestion-documental-experiencia-exitosa-encuentros-regionales-de-gestion-documental?type=talento-humano&amp;id=17606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3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A560197-776B-F11A-5FAC-97CC6F75F833}"/>
              </a:ext>
            </a:extLst>
          </p:cNvPr>
          <p:cNvSpPr txBox="1"/>
          <p:nvPr/>
        </p:nvSpPr>
        <p:spPr>
          <a:xfrm>
            <a:off x="557095" y="1262454"/>
            <a:ext cx="9344144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4400" b="1" dirty="0">
                <a:solidFill>
                  <a:prstClr val="black"/>
                </a:solidFill>
                <a:latin typeface="Montserrat" panose="00000500000000000000" pitchFamily="2" charset="0"/>
              </a:rPr>
              <a:t>Experiencias Exitosas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2400" noProof="0" dirty="0">
                <a:solidFill>
                  <a:prstClr val="black"/>
                </a:solidFill>
                <a:latin typeface="Montserrat" panose="00000500000000000000" pitchFamily="2" charset="0"/>
              </a:rPr>
              <a:t>Plan de Fortalecimiento a la Seguridad Ciudadana alimentaria y economía familiar campesina para los pequeños y medianos productores de los municipios de Ocaña, Convención, Abrego, Teorama, la Playa Mediante la Implementación de Una hectárea en un cultivo de pan coger como maíz y frijol, en el Departamento Norte de Santander. 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09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A560197-776B-F11A-5FAC-97CC6F75F833}"/>
              </a:ext>
            </a:extLst>
          </p:cNvPr>
          <p:cNvSpPr txBox="1"/>
          <p:nvPr/>
        </p:nvSpPr>
        <p:spPr>
          <a:xfrm>
            <a:off x="485658" y="919554"/>
            <a:ext cx="9344144" cy="45781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O" sz="4400" b="1" dirty="0">
                <a:solidFill>
                  <a:prstClr val="black"/>
                </a:solidFill>
                <a:latin typeface="Montserrat" panose="00000500000000000000" pitchFamily="2" charset="0"/>
              </a:rPr>
              <a:t>Buenas prácticas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/>
              <a:t>Programa de sensibilización de la cultura ambiental tecnológica en el departamento a través de los procesos de aparatos tecnológico y pos consumo RAE.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/>
              <a:t>Fortalecimiento a la salud mental y física de los funcionarios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/>
              <a:t>Actualización normativa y procedimental del proceso misional de gestión del relacionamiento ciudadano y control social.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/>
              <a:t>Vitrina Comercial.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s-CO" sz="2400" dirty="0"/>
              <a:t>Jornadas de Empleabilidad. </a:t>
            </a:r>
          </a:p>
          <a:p>
            <a:pPr lvl="0" algn="just">
              <a:defRPr/>
            </a:pPr>
            <a:r>
              <a:rPr lang="es-CO" sz="2400" dirty="0"/>
              <a:t>Enlace Búsqueda en la Sede electrónica: </a:t>
            </a:r>
          </a:p>
          <a:p>
            <a:pPr lvl="0" algn="just">
              <a:defRPr/>
            </a:pPr>
            <a:r>
              <a:rPr lang="es-CO" sz="1050" dirty="0">
                <a:solidFill>
                  <a:prstClr val="black"/>
                </a:solidFill>
                <a:latin typeface="Montserrat" panose="00000500000000000000" pitchFamily="2" charset="0"/>
              </a:rPr>
              <a:t>https://administrador.nortedesantander.gov.co/talento-humano/banco-de-exitos-de-la-gobernacion-norte-de-santander-2024-secretaria-de-las-tecnologias-de-la-informacion-y-las-comunicaciones-buena-practica-programa-de-sensibilizacion-de-la-cultura-ambiental-tecno/</a:t>
            </a:r>
            <a:endParaRPr kumimoji="0" lang="es-CO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1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2" y="257175"/>
            <a:ext cx="56007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0B9E02-0A5E-0961-0913-93E7DB6B2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71FBBFD-DC07-54FA-0676-90C2297BE983}"/>
              </a:ext>
            </a:extLst>
          </p:cNvPr>
          <p:cNvSpPr txBox="1"/>
          <p:nvPr/>
        </p:nvSpPr>
        <p:spPr>
          <a:xfrm>
            <a:off x="7147491" y="1740833"/>
            <a:ext cx="46282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GRACIAS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800" b="1" dirty="0">
              <a:solidFill>
                <a:prstClr val="white"/>
              </a:solidFill>
              <a:latin typeface="Montserrat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“Los innovadores logran enfocarse en retos que nadie ha logrado resolver, pero que si se resuelven”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27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2D798E7D-C45F-654E-A368-18048ED1D444}" vid="{C7466BCA-2FB9-0C4F-9039-9184FE4ABB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14423</TotalTime>
  <Words>202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Montserrat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FUNCIONARIO</cp:lastModifiedBy>
  <cp:revision>58</cp:revision>
  <dcterms:created xsi:type="dcterms:W3CDTF">2024-02-13T23:30:28Z</dcterms:created>
  <dcterms:modified xsi:type="dcterms:W3CDTF">2024-12-19T22:39:36Z</dcterms:modified>
</cp:coreProperties>
</file>