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60.xml" ContentType="application/vnd.openxmlformats-officedocument.presentationml.slide+xml"/>
  <Override PartName="/ppt/slides/slide2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340.xml" ContentType="application/vnd.openxmlformats-officedocument.presentationml.slide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982" r:id="rId3"/>
    <p:sldId id="991" r:id="rId4"/>
    <p:sldId id="983" r:id="rId5"/>
    <p:sldId id="984" r:id="rId6"/>
    <p:sldId id="987" r:id="rId7"/>
    <p:sldId id="985" r:id="rId8"/>
    <p:sldId id="989" r:id="rId9"/>
    <p:sldId id="261" r:id="rId10"/>
    <p:sldId id="986" r:id="rId11"/>
    <p:sldId id="990" r:id="rId12"/>
    <p:sldId id="988" r:id="rId13"/>
    <p:sldId id="259" r:id="rId14"/>
    <p:sldId id="258" r:id="rId15"/>
    <p:sldId id="260" r:id="rId16"/>
    <p:sldId id="993" r:id="rId17"/>
    <p:sldId id="995" r:id="rId18"/>
    <p:sldId id="1000" r:id="rId19"/>
    <p:sldId id="1021" r:id="rId20"/>
    <p:sldId id="1003" r:id="rId21"/>
    <p:sldId id="1004" r:id="rId22"/>
    <p:sldId id="1007" r:id="rId23"/>
    <p:sldId id="1008" r:id="rId24"/>
    <p:sldId id="1009" r:id="rId25"/>
    <p:sldId id="1012" r:id="rId26"/>
    <p:sldId id="1022" r:id="rId27"/>
    <p:sldId id="1010" r:id="rId28"/>
    <p:sldId id="1011" r:id="rId29"/>
    <p:sldId id="1018" r:id="rId30"/>
    <p:sldId id="1020" r:id="rId31"/>
    <p:sldId id="262" r:id="rId32"/>
    <p:sldId id="1016" r:id="rId33"/>
    <p:sldId id="1015" r:id="rId34"/>
    <p:sldId id="1017" r:id="rId35"/>
    <p:sldId id="1023" r:id="rId36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ENDOZA" initials="D" lastIdx="2" clrIdx="0">
    <p:extLst>
      <p:ext uri="{19B8F6BF-5375-455C-9EA6-DF929625EA0E}">
        <p15:presenceInfo xmlns:p15="http://schemas.microsoft.com/office/powerpoint/2012/main" userId="DMENDO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4FF"/>
    <a:srgbClr val="B07BD7"/>
    <a:srgbClr val="002060"/>
    <a:srgbClr val="954ECA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D1EF3-DDC6-4EC9-B1A1-73228BD2BFC6}" v="141" dt="2022-07-18T13:25:29.518"/>
    <p1510:client id="{11C4F759-9F35-81F4-58E5-758CEEC1D492}" v="2" dt="2022-08-23T20:20:32.809"/>
    <p1510:client id="{1381C3E3-5729-43A4-928D-0C337157C0E1}" v="100" dt="2022-07-18T01:42:12.024"/>
    <p1510:client id="{377E27B1-EE0C-86C0-48DF-0915504F4D17}" v="1" dt="2022-07-18T12:25:46.022"/>
    <p1510:client id="{45F9717A-4674-D654-4A81-7AB19040C053}" v="9" dt="2022-08-22T14:44:57.502"/>
    <p1510:client id="{71626916-1C8F-9336-141E-F14BFDADB378}" v="582" dt="2022-07-17T22:56:17.811"/>
    <p1510:client id="{D421AFDB-EEB2-4CFF-BF05-6860898CD0B0}" v="149" dt="2022-07-18T00:58:50.622"/>
    <p1510:client id="{F70063B0-AFB0-464B-A8C0-BA1D7D6D2785}" v="52" dt="2022-07-18T12:49:23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2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ENRIQUE RAMIREZ MONTANEZ" userId="9d55a16d-c100-4740-8f3e-31ffd972a7e6" providerId="ADAL" clId="{1381C3E3-5729-43A4-928D-0C337157C0E1}"/>
    <pc:docChg chg="undo custSel addSld delSld modSld">
      <pc:chgData name="JORGE ENRIQUE RAMIREZ MONTANEZ" userId="9d55a16d-c100-4740-8f3e-31ffd972a7e6" providerId="ADAL" clId="{1381C3E3-5729-43A4-928D-0C337157C0E1}" dt="2022-07-18T01:42:12.024" v="271" actId="14100"/>
      <pc:docMkLst>
        <pc:docMk/>
      </pc:docMkLst>
      <pc:sldChg chg="modSp mod">
        <pc:chgData name="JORGE ENRIQUE RAMIREZ MONTANEZ" userId="9d55a16d-c100-4740-8f3e-31ffd972a7e6" providerId="ADAL" clId="{1381C3E3-5729-43A4-928D-0C337157C0E1}" dt="2022-07-18T01:41:42.759" v="269" actId="1076"/>
        <pc:sldMkLst>
          <pc:docMk/>
          <pc:sldMk cId="0" sldId="256"/>
        </pc:sldMkLst>
        <pc:spChg chg="mod">
          <ac:chgData name="JORGE ENRIQUE RAMIREZ MONTANEZ" userId="9d55a16d-c100-4740-8f3e-31ffd972a7e6" providerId="ADAL" clId="{1381C3E3-5729-43A4-928D-0C337157C0E1}" dt="2022-07-18T01:40:24.942" v="236" actId="1076"/>
          <ac:spMkLst>
            <pc:docMk/>
            <pc:sldMk cId="0" sldId="256"/>
            <ac:spMk id="16" creationId="{A69F222E-5115-4099-92F1-B99C892C946C}"/>
          </ac:spMkLst>
        </pc:spChg>
        <pc:spChg chg="mod">
          <ac:chgData name="JORGE ENRIQUE RAMIREZ MONTANEZ" userId="9d55a16d-c100-4740-8f3e-31ffd972a7e6" providerId="ADAL" clId="{1381C3E3-5729-43A4-928D-0C337157C0E1}" dt="2022-07-18T01:40:36.832" v="238" actId="255"/>
          <ac:spMkLst>
            <pc:docMk/>
            <pc:sldMk cId="0" sldId="256"/>
            <ac:spMk id="34" creationId="{22ABA33C-262D-4019-92D2-EC95377EAE14}"/>
          </ac:spMkLst>
        </pc:spChg>
        <pc:picChg chg="mod modCrop">
          <ac:chgData name="JORGE ENRIQUE RAMIREZ MONTANEZ" userId="9d55a16d-c100-4740-8f3e-31ffd972a7e6" providerId="ADAL" clId="{1381C3E3-5729-43A4-928D-0C337157C0E1}" dt="2022-07-18T01:41:42.759" v="269" actId="1076"/>
          <ac:picMkLst>
            <pc:docMk/>
            <pc:sldMk cId="0" sldId="256"/>
            <ac:picMk id="7" creationId="{1E923B07-4CFA-44A1-8907-C9DE994FFF23}"/>
          </ac:picMkLst>
        </pc:picChg>
      </pc:sldChg>
      <pc:sldChg chg="modSp mod">
        <pc:chgData name="JORGE ENRIQUE RAMIREZ MONTANEZ" userId="9d55a16d-c100-4740-8f3e-31ffd972a7e6" providerId="ADAL" clId="{1381C3E3-5729-43A4-928D-0C337157C0E1}" dt="2022-07-18T01:41:59.950" v="270" actId="2711"/>
        <pc:sldMkLst>
          <pc:docMk/>
          <pc:sldMk cId="3732114801" sldId="982"/>
        </pc:sldMkLst>
        <pc:graphicFrameChg chg="modGraphic">
          <ac:chgData name="JORGE ENRIQUE RAMIREZ MONTANEZ" userId="9d55a16d-c100-4740-8f3e-31ffd972a7e6" providerId="ADAL" clId="{1381C3E3-5729-43A4-928D-0C337157C0E1}" dt="2022-07-18T01:41:59.950" v="270" actId="2711"/>
          <ac:graphicFrameMkLst>
            <pc:docMk/>
            <pc:sldMk cId="3732114801" sldId="982"/>
            <ac:graphicFrameMk id="6" creationId="{A30982E9-4944-4B1B-BBF8-16E8EF4AD886}"/>
          </ac:graphicFrameMkLst>
        </pc:graphicFrameChg>
      </pc:sldChg>
      <pc:sldChg chg="modSp mod">
        <pc:chgData name="JORGE ENRIQUE RAMIREZ MONTANEZ" userId="9d55a16d-c100-4740-8f3e-31ffd972a7e6" providerId="ADAL" clId="{1381C3E3-5729-43A4-928D-0C337157C0E1}" dt="2022-07-18T01:42:12.024" v="271" actId="14100"/>
        <pc:sldMkLst>
          <pc:docMk/>
          <pc:sldMk cId="1231379222" sldId="991"/>
        </pc:sldMkLst>
        <pc:picChg chg="mod">
          <ac:chgData name="JORGE ENRIQUE RAMIREZ MONTANEZ" userId="9d55a16d-c100-4740-8f3e-31ffd972a7e6" providerId="ADAL" clId="{1381C3E3-5729-43A4-928D-0C337157C0E1}" dt="2022-07-18T01:42:12.024" v="271" actId="14100"/>
          <ac:picMkLst>
            <pc:docMk/>
            <pc:sldMk cId="1231379222" sldId="991"/>
            <ac:picMk id="3" creationId="{74A4E5A1-3BB9-4513-AEA6-C0B65B9F8B07}"/>
          </ac:picMkLst>
        </pc:picChg>
      </pc:sldChg>
      <pc:sldChg chg="modSp mod">
        <pc:chgData name="JORGE ENRIQUE RAMIREZ MONTANEZ" userId="9d55a16d-c100-4740-8f3e-31ffd972a7e6" providerId="ADAL" clId="{1381C3E3-5729-43A4-928D-0C337157C0E1}" dt="2022-07-18T01:14:59.455" v="146" actId="1076"/>
        <pc:sldMkLst>
          <pc:docMk/>
          <pc:sldMk cId="235551195" sldId="1000"/>
        </pc:sldMkLst>
        <pc:spChg chg="mod">
          <ac:chgData name="JORGE ENRIQUE RAMIREZ MONTANEZ" userId="9d55a16d-c100-4740-8f3e-31ffd972a7e6" providerId="ADAL" clId="{1381C3E3-5729-43A4-928D-0C337157C0E1}" dt="2022-07-18T01:14:59.455" v="146" actId="1076"/>
          <ac:spMkLst>
            <pc:docMk/>
            <pc:sldMk cId="235551195" sldId="1000"/>
            <ac:spMk id="18" creationId="{DC59F793-A2CD-FAA6-E1C4-014224AE6225}"/>
          </ac:spMkLst>
        </pc:spChg>
      </pc:sldChg>
      <pc:sldChg chg="modSp mod">
        <pc:chgData name="JORGE ENRIQUE RAMIREZ MONTANEZ" userId="9d55a16d-c100-4740-8f3e-31ffd972a7e6" providerId="ADAL" clId="{1381C3E3-5729-43A4-928D-0C337157C0E1}" dt="2022-07-18T01:17:14.212" v="157" actId="13822"/>
        <pc:sldMkLst>
          <pc:docMk/>
          <pc:sldMk cId="2298002641" sldId="1003"/>
        </pc:sldMkLst>
        <pc:spChg chg="mod">
          <ac:chgData name="JORGE ENRIQUE RAMIREZ MONTANEZ" userId="9d55a16d-c100-4740-8f3e-31ffd972a7e6" providerId="ADAL" clId="{1381C3E3-5729-43A4-928D-0C337157C0E1}" dt="2022-07-18T01:16:53.946" v="156" actId="1076"/>
          <ac:spMkLst>
            <pc:docMk/>
            <pc:sldMk cId="2298002641" sldId="1003"/>
            <ac:spMk id="9" creationId="{D35A96A2-60BE-C7DA-4A6D-D04F4B0335F8}"/>
          </ac:spMkLst>
        </pc:spChg>
        <pc:spChg chg="mod">
          <ac:chgData name="JORGE ENRIQUE RAMIREZ MONTANEZ" userId="9d55a16d-c100-4740-8f3e-31ffd972a7e6" providerId="ADAL" clId="{1381C3E3-5729-43A4-928D-0C337157C0E1}" dt="2022-07-18T01:16:43.357" v="154" actId="1076"/>
          <ac:spMkLst>
            <pc:docMk/>
            <pc:sldMk cId="2298002641" sldId="1003"/>
            <ac:spMk id="10" creationId="{81C585D2-8477-768B-78A4-ABFE8E272315}"/>
          </ac:spMkLst>
        </pc:spChg>
        <pc:spChg chg="mod">
          <ac:chgData name="JORGE ENRIQUE RAMIREZ MONTANEZ" userId="9d55a16d-c100-4740-8f3e-31ffd972a7e6" providerId="ADAL" clId="{1381C3E3-5729-43A4-928D-0C337157C0E1}" dt="2022-07-18T01:16:10.886" v="149" actId="13822"/>
          <ac:spMkLst>
            <pc:docMk/>
            <pc:sldMk cId="2298002641" sldId="1003"/>
            <ac:spMk id="11" creationId="{59C0E1DE-DABD-5F7B-F721-EA491F95D9CA}"/>
          </ac:spMkLst>
        </pc:spChg>
        <pc:spChg chg="mod">
          <ac:chgData name="JORGE ENRIQUE RAMIREZ MONTANEZ" userId="9d55a16d-c100-4740-8f3e-31ffd972a7e6" providerId="ADAL" clId="{1381C3E3-5729-43A4-928D-0C337157C0E1}" dt="2022-07-18T01:16:38.475" v="153" actId="1076"/>
          <ac:spMkLst>
            <pc:docMk/>
            <pc:sldMk cId="2298002641" sldId="1003"/>
            <ac:spMk id="13" creationId="{A7EC5C14-A89C-0FC2-1A49-0D8380636598}"/>
          </ac:spMkLst>
        </pc:spChg>
        <pc:spChg chg="mod">
          <ac:chgData name="JORGE ENRIQUE RAMIREZ MONTANEZ" userId="9d55a16d-c100-4740-8f3e-31ffd972a7e6" providerId="ADAL" clId="{1381C3E3-5729-43A4-928D-0C337157C0E1}" dt="2022-07-18T01:16:48.903" v="155" actId="1076"/>
          <ac:spMkLst>
            <pc:docMk/>
            <pc:sldMk cId="2298002641" sldId="1003"/>
            <ac:spMk id="16" creationId="{2D4627BA-214F-7EEE-639F-94707595D2D6}"/>
          </ac:spMkLst>
        </pc:spChg>
        <pc:spChg chg="mod">
          <ac:chgData name="JORGE ENRIQUE RAMIREZ MONTANEZ" userId="9d55a16d-c100-4740-8f3e-31ffd972a7e6" providerId="ADAL" clId="{1381C3E3-5729-43A4-928D-0C337157C0E1}" dt="2022-07-18T01:17:14.212" v="157" actId="13822"/>
          <ac:spMkLst>
            <pc:docMk/>
            <pc:sldMk cId="2298002641" sldId="1003"/>
            <ac:spMk id="28" creationId="{C6DF0A61-1DFB-19FE-B8F5-9D9D2CFA3358}"/>
          </ac:spMkLst>
        </pc:spChg>
        <pc:spChg chg="mod">
          <ac:chgData name="JORGE ENRIQUE RAMIREZ MONTANEZ" userId="9d55a16d-c100-4740-8f3e-31ffd972a7e6" providerId="ADAL" clId="{1381C3E3-5729-43A4-928D-0C337157C0E1}" dt="2022-07-18T01:16:18.817" v="150" actId="13822"/>
          <ac:spMkLst>
            <pc:docMk/>
            <pc:sldMk cId="2298002641" sldId="1003"/>
            <ac:spMk id="36" creationId="{91396A60-6F80-A292-96B1-60680D9B38E0}"/>
          </ac:spMkLst>
        </pc:spChg>
        <pc:spChg chg="mod">
          <ac:chgData name="JORGE ENRIQUE RAMIREZ MONTANEZ" userId="9d55a16d-c100-4740-8f3e-31ffd972a7e6" providerId="ADAL" clId="{1381C3E3-5729-43A4-928D-0C337157C0E1}" dt="2022-07-18T01:16:23.880" v="151" actId="13822"/>
          <ac:spMkLst>
            <pc:docMk/>
            <pc:sldMk cId="2298002641" sldId="1003"/>
            <ac:spMk id="38" creationId="{B06F7187-0D01-8408-3271-425F88451D68}"/>
          </ac:spMkLst>
        </pc:spChg>
        <pc:spChg chg="mod">
          <ac:chgData name="JORGE ENRIQUE RAMIREZ MONTANEZ" userId="9d55a16d-c100-4740-8f3e-31ffd972a7e6" providerId="ADAL" clId="{1381C3E3-5729-43A4-928D-0C337157C0E1}" dt="2022-07-18T01:16:32.155" v="152" actId="13822"/>
          <ac:spMkLst>
            <pc:docMk/>
            <pc:sldMk cId="2298002641" sldId="1003"/>
            <ac:spMk id="39" creationId="{253552C0-2106-6078-CD13-ACE320B02DBE}"/>
          </ac:spMkLst>
        </pc:spChg>
      </pc:sldChg>
      <pc:sldChg chg="addSp modSp mod">
        <pc:chgData name="JORGE ENRIQUE RAMIREZ MONTANEZ" userId="9d55a16d-c100-4740-8f3e-31ffd972a7e6" providerId="ADAL" clId="{1381C3E3-5729-43A4-928D-0C337157C0E1}" dt="2022-07-18T01:22:51.178" v="174" actId="1076"/>
        <pc:sldMkLst>
          <pc:docMk/>
          <pc:sldMk cId="1929850007" sldId="1009"/>
        </pc:sldMkLst>
        <pc:graphicFrameChg chg="add mod modGraphic">
          <ac:chgData name="JORGE ENRIQUE RAMIREZ MONTANEZ" userId="9d55a16d-c100-4740-8f3e-31ffd972a7e6" providerId="ADAL" clId="{1381C3E3-5729-43A4-928D-0C337157C0E1}" dt="2022-07-18T01:22:51.178" v="174" actId="1076"/>
          <ac:graphicFrameMkLst>
            <pc:docMk/>
            <pc:sldMk cId="1929850007" sldId="1009"/>
            <ac:graphicFrameMk id="5" creationId="{D9220EB2-4C73-0759-6817-F3F100E4C35E}"/>
          </ac:graphicFrameMkLst>
        </pc:graphicFrameChg>
      </pc:sldChg>
      <pc:sldChg chg="modSp mod">
        <pc:chgData name="JORGE ENRIQUE RAMIREZ MONTANEZ" userId="9d55a16d-c100-4740-8f3e-31ffd972a7e6" providerId="ADAL" clId="{1381C3E3-5729-43A4-928D-0C337157C0E1}" dt="2022-07-18T01:18:40.624" v="158" actId="790"/>
        <pc:sldMkLst>
          <pc:docMk/>
          <pc:sldMk cId="0" sldId="1012"/>
        </pc:sldMkLst>
        <pc:spChg chg="mod">
          <ac:chgData name="JORGE ENRIQUE RAMIREZ MONTANEZ" userId="9d55a16d-c100-4740-8f3e-31ffd972a7e6" providerId="ADAL" clId="{1381C3E3-5729-43A4-928D-0C337157C0E1}" dt="2022-07-18T01:18:40.624" v="158" actId="790"/>
          <ac:spMkLst>
            <pc:docMk/>
            <pc:sldMk cId="0" sldId="1012"/>
            <ac:spMk id="40" creationId="{354FFA9D-F4F2-F324-3E7C-5FA7B5429B8F}"/>
          </ac:spMkLst>
        </pc:spChg>
      </pc:sldChg>
      <pc:sldChg chg="addSp delSp modSp mod">
        <pc:chgData name="JORGE ENRIQUE RAMIREZ MONTANEZ" userId="9d55a16d-c100-4740-8f3e-31ffd972a7e6" providerId="ADAL" clId="{1381C3E3-5729-43A4-928D-0C337157C0E1}" dt="2022-07-06T02:12:38.369" v="144" actId="1076"/>
        <pc:sldMkLst>
          <pc:docMk/>
          <pc:sldMk cId="558306715" sldId="1014"/>
        </pc:sldMkLst>
        <pc:spChg chg="mod">
          <ac:chgData name="JORGE ENRIQUE RAMIREZ MONTANEZ" userId="9d55a16d-c100-4740-8f3e-31ffd972a7e6" providerId="ADAL" clId="{1381C3E3-5729-43A4-928D-0C337157C0E1}" dt="2022-07-06T02:06:46.204" v="55" actId="1076"/>
          <ac:spMkLst>
            <pc:docMk/>
            <pc:sldMk cId="558306715" sldId="1014"/>
            <ac:spMk id="16" creationId="{7D45346F-D44B-422C-8FB3-D2331C5A5475}"/>
          </ac:spMkLst>
        </pc:spChg>
        <pc:picChg chg="add mod">
          <ac:chgData name="JORGE ENRIQUE RAMIREZ MONTANEZ" userId="9d55a16d-c100-4740-8f3e-31ffd972a7e6" providerId="ADAL" clId="{1381C3E3-5729-43A4-928D-0C337157C0E1}" dt="2022-07-06T02:12:38.369" v="144" actId="1076"/>
          <ac:picMkLst>
            <pc:docMk/>
            <pc:sldMk cId="558306715" sldId="1014"/>
            <ac:picMk id="3" creationId="{3A7584E2-27C5-68BE-02C0-D777A482BF95}"/>
          </ac:picMkLst>
        </pc:picChg>
        <pc:picChg chg="add mod">
          <ac:chgData name="JORGE ENRIQUE RAMIREZ MONTANEZ" userId="9d55a16d-c100-4740-8f3e-31ffd972a7e6" providerId="ADAL" clId="{1381C3E3-5729-43A4-928D-0C337157C0E1}" dt="2022-07-06T02:12:32.078" v="143" actId="1076"/>
          <ac:picMkLst>
            <pc:docMk/>
            <pc:sldMk cId="558306715" sldId="1014"/>
            <ac:picMk id="5" creationId="{2C55C69A-05F9-5604-1679-BA03D4743322}"/>
          </ac:picMkLst>
        </pc:picChg>
        <pc:picChg chg="add mod modCrop">
          <ac:chgData name="JORGE ENRIQUE RAMIREZ MONTANEZ" userId="9d55a16d-c100-4740-8f3e-31ffd972a7e6" providerId="ADAL" clId="{1381C3E3-5729-43A4-928D-0C337157C0E1}" dt="2022-07-06T02:12:26.820" v="142" actId="1076"/>
          <ac:picMkLst>
            <pc:docMk/>
            <pc:sldMk cId="558306715" sldId="1014"/>
            <ac:picMk id="7" creationId="{937DE5F0-156B-40CF-1884-81F817C9F0EC}"/>
          </ac:picMkLst>
        </pc:picChg>
        <pc:picChg chg="add del mod">
          <ac:chgData name="JORGE ENRIQUE RAMIREZ MONTANEZ" userId="9d55a16d-c100-4740-8f3e-31ffd972a7e6" providerId="ADAL" clId="{1381C3E3-5729-43A4-928D-0C337157C0E1}" dt="2022-07-06T01:53:19.343" v="25" actId="478"/>
          <ac:picMkLst>
            <pc:docMk/>
            <pc:sldMk cId="558306715" sldId="1014"/>
            <ac:picMk id="9" creationId="{B71CA5ED-AD5B-252C-4832-9C36EFDAC549}"/>
          </ac:picMkLst>
        </pc:picChg>
        <pc:picChg chg="add mod">
          <ac:chgData name="JORGE ENRIQUE RAMIREZ MONTANEZ" userId="9d55a16d-c100-4740-8f3e-31ffd972a7e6" providerId="ADAL" clId="{1381C3E3-5729-43A4-928D-0C337157C0E1}" dt="2022-07-06T02:12:26.820" v="142" actId="1076"/>
          <ac:picMkLst>
            <pc:docMk/>
            <pc:sldMk cId="558306715" sldId="1014"/>
            <ac:picMk id="11" creationId="{7CCED739-3563-5B31-6B78-A27116C5603D}"/>
          </ac:picMkLst>
        </pc:picChg>
        <pc:picChg chg="add mod ord modCrop">
          <ac:chgData name="JORGE ENRIQUE RAMIREZ MONTANEZ" userId="9d55a16d-c100-4740-8f3e-31ffd972a7e6" providerId="ADAL" clId="{1381C3E3-5729-43A4-928D-0C337157C0E1}" dt="2022-07-06T02:12:26.820" v="142" actId="1076"/>
          <ac:picMkLst>
            <pc:docMk/>
            <pc:sldMk cId="558306715" sldId="1014"/>
            <ac:picMk id="13" creationId="{3746B6A1-C51F-C3B1-3E82-35B6070CAF62}"/>
          </ac:picMkLst>
        </pc:picChg>
      </pc:sldChg>
      <pc:sldChg chg="addSp modSp mod">
        <pc:chgData name="JORGE ENRIQUE RAMIREZ MONTANEZ" userId="9d55a16d-c100-4740-8f3e-31ffd972a7e6" providerId="ADAL" clId="{1381C3E3-5729-43A4-928D-0C337157C0E1}" dt="2022-07-18T01:21:22.511" v="165" actId="1076"/>
        <pc:sldMkLst>
          <pc:docMk/>
          <pc:sldMk cId="4017054389" sldId="1017"/>
        </pc:sldMkLst>
        <pc:graphicFrameChg chg="add mod modGraphic">
          <ac:chgData name="JORGE ENRIQUE RAMIREZ MONTANEZ" userId="9d55a16d-c100-4740-8f3e-31ffd972a7e6" providerId="ADAL" clId="{1381C3E3-5729-43A4-928D-0C337157C0E1}" dt="2022-07-18T01:21:22.511" v="165" actId="1076"/>
          <ac:graphicFrameMkLst>
            <pc:docMk/>
            <pc:sldMk cId="4017054389" sldId="1017"/>
            <ac:graphicFrameMk id="4" creationId="{82841303-9A4A-1619-489B-985B5F2E12CE}"/>
          </ac:graphicFrameMkLst>
        </pc:graphicFrameChg>
      </pc:sldChg>
      <pc:sldChg chg="modSp mod">
        <pc:chgData name="JORGE ENRIQUE RAMIREZ MONTANEZ" userId="9d55a16d-c100-4740-8f3e-31ffd972a7e6" providerId="ADAL" clId="{1381C3E3-5729-43A4-928D-0C337157C0E1}" dt="2022-07-18T01:25:04.200" v="191" actId="14100"/>
        <pc:sldMkLst>
          <pc:docMk/>
          <pc:sldMk cId="1200424784" sldId="1018"/>
        </pc:sldMkLst>
        <pc:spChg chg="mod">
          <ac:chgData name="JORGE ENRIQUE RAMIREZ MONTANEZ" userId="9d55a16d-c100-4740-8f3e-31ffd972a7e6" providerId="ADAL" clId="{1381C3E3-5729-43A4-928D-0C337157C0E1}" dt="2022-07-18T01:24:12.822" v="187" actId="1076"/>
          <ac:spMkLst>
            <pc:docMk/>
            <pc:sldMk cId="1200424784" sldId="1018"/>
            <ac:spMk id="23" creationId="{A748AC1C-8020-4A94-94C7-80809E9DEBA1}"/>
          </ac:spMkLst>
        </pc:spChg>
        <pc:picChg chg="mod">
          <ac:chgData name="JORGE ENRIQUE RAMIREZ MONTANEZ" userId="9d55a16d-c100-4740-8f3e-31ffd972a7e6" providerId="ADAL" clId="{1381C3E3-5729-43A4-928D-0C337157C0E1}" dt="2022-07-18T01:25:04.200" v="191" actId="14100"/>
          <ac:picMkLst>
            <pc:docMk/>
            <pc:sldMk cId="1200424784" sldId="1018"/>
            <ac:picMk id="3" creationId="{FF8D3B56-DE6E-4BEB-B19C-61E75F6AC962}"/>
          </ac:picMkLst>
        </pc:picChg>
      </pc:sldChg>
      <pc:sldChg chg="modSp mod">
        <pc:chgData name="JORGE ENRIQUE RAMIREZ MONTANEZ" userId="9d55a16d-c100-4740-8f3e-31ffd972a7e6" providerId="ADAL" clId="{1381C3E3-5729-43A4-928D-0C337157C0E1}" dt="2022-07-18T01:27:20.011" v="211" actId="12385"/>
        <pc:sldMkLst>
          <pc:docMk/>
          <pc:sldMk cId="4228093446" sldId="1020"/>
        </pc:sldMkLst>
        <pc:spChg chg="mod">
          <ac:chgData name="JORGE ENRIQUE RAMIREZ MONTANEZ" userId="9d55a16d-c100-4740-8f3e-31ffd972a7e6" providerId="ADAL" clId="{1381C3E3-5729-43A4-928D-0C337157C0E1}" dt="2022-07-18T01:26:18.853" v="202" actId="1076"/>
          <ac:spMkLst>
            <pc:docMk/>
            <pc:sldMk cId="4228093446" sldId="1020"/>
            <ac:spMk id="2" creationId="{797B2242-56D1-E838-D3D9-C3FBD8BF97E5}"/>
          </ac:spMkLst>
        </pc:spChg>
        <pc:spChg chg="mod">
          <ac:chgData name="JORGE ENRIQUE RAMIREZ MONTANEZ" userId="9d55a16d-c100-4740-8f3e-31ffd972a7e6" providerId="ADAL" clId="{1381C3E3-5729-43A4-928D-0C337157C0E1}" dt="2022-07-18T01:26:22.074" v="203" actId="1076"/>
          <ac:spMkLst>
            <pc:docMk/>
            <pc:sldMk cId="4228093446" sldId="1020"/>
            <ac:spMk id="3" creationId="{347B781C-D5FB-55F8-D3FC-1227C4D2286B}"/>
          </ac:spMkLst>
        </pc:spChg>
        <pc:graphicFrameChg chg="mod modGraphic">
          <ac:chgData name="JORGE ENRIQUE RAMIREZ MONTANEZ" userId="9d55a16d-c100-4740-8f3e-31ffd972a7e6" providerId="ADAL" clId="{1381C3E3-5729-43A4-928D-0C337157C0E1}" dt="2022-07-18T01:27:20.011" v="211" actId="12385"/>
          <ac:graphicFrameMkLst>
            <pc:docMk/>
            <pc:sldMk cId="4228093446" sldId="1020"/>
            <ac:graphicFrameMk id="4" creationId="{3A2CB984-A66E-9614-C45C-DC04A24D310C}"/>
          </ac:graphicFrameMkLst>
        </pc:graphicFrameChg>
      </pc:sldChg>
      <pc:sldChg chg="modSp mod">
        <pc:chgData name="JORGE ENRIQUE RAMIREZ MONTANEZ" userId="9d55a16d-c100-4740-8f3e-31ffd972a7e6" providerId="ADAL" clId="{1381C3E3-5729-43A4-928D-0C337157C0E1}" dt="2022-07-18T01:15:22.576" v="148" actId="207"/>
        <pc:sldMkLst>
          <pc:docMk/>
          <pc:sldMk cId="3757152220" sldId="1021"/>
        </pc:sldMkLst>
        <pc:spChg chg="mod">
          <ac:chgData name="JORGE ENRIQUE RAMIREZ MONTANEZ" userId="9d55a16d-c100-4740-8f3e-31ffd972a7e6" providerId="ADAL" clId="{1381C3E3-5729-43A4-928D-0C337157C0E1}" dt="2022-07-18T01:15:22.576" v="148" actId="207"/>
          <ac:spMkLst>
            <pc:docMk/>
            <pc:sldMk cId="3757152220" sldId="1021"/>
            <ac:spMk id="50" creationId="{EA0017B9-EA33-BC76-B5AA-5FCC01DE6F3C}"/>
          </ac:spMkLst>
        </pc:spChg>
      </pc:sldChg>
      <pc:sldChg chg="addSp modSp mod">
        <pc:chgData name="JORGE ENRIQUE RAMIREZ MONTANEZ" userId="9d55a16d-c100-4740-8f3e-31ffd972a7e6" providerId="ADAL" clId="{1381C3E3-5729-43A4-928D-0C337157C0E1}" dt="2022-07-18T01:23:30.679" v="182"/>
        <pc:sldMkLst>
          <pc:docMk/>
          <pc:sldMk cId="3075212806" sldId="1022"/>
        </pc:sldMkLst>
        <pc:graphicFrameChg chg="add mod modGraphic">
          <ac:chgData name="JORGE ENRIQUE RAMIREZ MONTANEZ" userId="9d55a16d-c100-4740-8f3e-31ffd972a7e6" providerId="ADAL" clId="{1381C3E3-5729-43A4-928D-0C337157C0E1}" dt="2022-07-18T01:21:43.686" v="169"/>
          <ac:graphicFrameMkLst>
            <pc:docMk/>
            <pc:sldMk cId="3075212806" sldId="1022"/>
            <ac:graphicFrameMk id="5" creationId="{3C3F4EFE-5CA5-82B0-6A1B-A39A6C416E6B}"/>
          </ac:graphicFrameMkLst>
        </pc:graphicFrameChg>
        <pc:graphicFrameChg chg="add mod modGraphic">
          <ac:chgData name="JORGE ENRIQUE RAMIREZ MONTANEZ" userId="9d55a16d-c100-4740-8f3e-31ffd972a7e6" providerId="ADAL" clId="{1381C3E3-5729-43A4-928D-0C337157C0E1}" dt="2022-07-18T01:23:30.679" v="182"/>
          <ac:graphicFrameMkLst>
            <pc:docMk/>
            <pc:sldMk cId="3075212806" sldId="1022"/>
            <ac:graphicFrameMk id="7" creationId="{ED6293DC-3AA9-71F1-75B9-6344E7FE00F9}"/>
          </ac:graphicFrameMkLst>
        </pc:graphicFrameChg>
        <pc:picChg chg="mod">
          <ac:chgData name="JORGE ENRIQUE RAMIREZ MONTANEZ" userId="9d55a16d-c100-4740-8f3e-31ffd972a7e6" providerId="ADAL" clId="{1381C3E3-5729-43A4-928D-0C337157C0E1}" dt="2022-07-18T01:20:07.695" v="159"/>
          <ac:picMkLst>
            <pc:docMk/>
            <pc:sldMk cId="3075212806" sldId="1022"/>
            <ac:picMk id="8" creationId="{4B76FBE4-5D64-D8FC-7815-971127C8D80D}"/>
          </ac:picMkLst>
        </pc:picChg>
      </pc:sldChg>
      <pc:sldChg chg="addSp delSp modSp add del mod modAnim">
        <pc:chgData name="JORGE ENRIQUE RAMIREZ MONTANEZ" userId="9d55a16d-c100-4740-8f3e-31ffd972a7e6" providerId="ADAL" clId="{1381C3E3-5729-43A4-928D-0C337157C0E1}" dt="2022-07-18T01:39:43.529" v="230" actId="2696"/>
        <pc:sldMkLst>
          <pc:docMk/>
          <pc:sldMk cId="3943308946" sldId="1023"/>
        </pc:sldMkLst>
        <pc:spChg chg="mod">
          <ac:chgData name="JORGE ENRIQUE RAMIREZ MONTANEZ" userId="9d55a16d-c100-4740-8f3e-31ffd972a7e6" providerId="ADAL" clId="{1381C3E3-5729-43A4-928D-0C337157C0E1}" dt="2022-07-18T01:35:04.534" v="224" actId="1076"/>
          <ac:spMkLst>
            <pc:docMk/>
            <pc:sldMk cId="3943308946" sldId="1023"/>
            <ac:spMk id="3" creationId="{347B781C-D5FB-55F8-D3FC-1227C4D2286B}"/>
          </ac:spMkLst>
        </pc:spChg>
        <pc:spChg chg="mod">
          <ac:chgData name="JORGE ENRIQUE RAMIREZ MONTANEZ" userId="9d55a16d-c100-4740-8f3e-31ffd972a7e6" providerId="ADAL" clId="{1381C3E3-5729-43A4-928D-0C337157C0E1}" dt="2022-07-18T01:35:11.951" v="225" actId="1076"/>
          <ac:spMkLst>
            <pc:docMk/>
            <pc:sldMk cId="3943308946" sldId="1023"/>
            <ac:spMk id="6" creationId="{C23AF814-8447-D250-8288-DC20990EE158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1" creationId="{6DFAC468-3EA2-36AC-6535-621B036909F8}"/>
          </ac:spMkLst>
        </pc:spChg>
        <pc:spChg chg="mod">
          <ac:chgData name="JORGE ENRIQUE RAMIREZ MONTANEZ" userId="9d55a16d-c100-4740-8f3e-31ffd972a7e6" providerId="ADAL" clId="{1381C3E3-5729-43A4-928D-0C337157C0E1}" dt="2022-07-18T01:36:18.145" v="229" actId="20577"/>
          <ac:spMkLst>
            <pc:docMk/>
            <pc:sldMk cId="3943308946" sldId="1023"/>
            <ac:spMk id="12" creationId="{7D65A4C8-26BF-ADCA-00C5-D6F5151E027B}"/>
          </ac:spMkLst>
        </pc:spChg>
        <pc:spChg chg="mod">
          <ac:chgData name="JORGE ENRIQUE RAMIREZ MONTANEZ" userId="9d55a16d-c100-4740-8f3e-31ffd972a7e6" providerId="ADAL" clId="{1381C3E3-5729-43A4-928D-0C337157C0E1}" dt="2022-07-18T01:35:27.672" v="226"/>
          <ac:spMkLst>
            <pc:docMk/>
            <pc:sldMk cId="3943308946" sldId="1023"/>
            <ac:spMk id="13" creationId="{F627F8CE-C30C-E864-5822-5EEC3EA61339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4" creationId="{6072F652-4FB2-19E9-2FF3-5875E580A870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6" creationId="{5F729CF6-717E-6079-097D-3422111A8537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7" creationId="{A93D0838-25FC-7229-F8D4-51F112F3066C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8" creationId="{4893DFF2-B885-CF17-4843-ED150D7EFDBC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19" creationId="{660FEF10-3439-F295-564C-0BAC1CFFFD2E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1" creationId="{65A67FC8-9EF7-8C87-898E-02ABB550129D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2" creationId="{11CC3A50-465C-DC1A-5A5E-33492604EB12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3" creationId="{7B0C6DC1-AEDC-27B1-BF57-7FA30E706A17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4" creationId="{F0DF5B81-F431-BAAA-EC96-7AD438EF2F6E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6" creationId="{E2CEA9B4-E9E1-F82B-6E69-DAF267A16647}"/>
          </ac:spMkLst>
        </pc:spChg>
        <pc:spChg chg="mod">
          <ac:chgData name="JORGE ENRIQUE RAMIREZ MONTANEZ" userId="9d55a16d-c100-4740-8f3e-31ffd972a7e6" providerId="ADAL" clId="{1381C3E3-5729-43A4-928D-0C337157C0E1}" dt="2022-07-18T01:31:41.168" v="216"/>
          <ac:spMkLst>
            <pc:docMk/>
            <pc:sldMk cId="3943308946" sldId="1023"/>
            <ac:spMk id="27" creationId="{BB4F0F42-5831-EAFA-3CF1-36F0C162AB9D}"/>
          </ac:spMkLst>
        </pc:spChg>
        <pc:spChg chg="add mod">
          <ac:chgData name="JORGE ENRIQUE RAMIREZ MONTANEZ" userId="9d55a16d-c100-4740-8f3e-31ffd972a7e6" providerId="ADAL" clId="{1381C3E3-5729-43A4-928D-0C337157C0E1}" dt="2022-07-18T01:35:11.951" v="225" actId="1076"/>
          <ac:spMkLst>
            <pc:docMk/>
            <pc:sldMk cId="3943308946" sldId="1023"/>
            <ac:spMk id="28" creationId="{7BC17353-E380-8ECD-9AFF-EECB97289709}"/>
          </ac:spMkLst>
        </pc:spChg>
        <pc:grpChg chg="add mod">
          <ac:chgData name="JORGE ENRIQUE RAMIREZ MONTANEZ" userId="9d55a16d-c100-4740-8f3e-31ffd972a7e6" providerId="ADAL" clId="{1381C3E3-5729-43A4-928D-0C337157C0E1}" dt="2022-07-18T01:35:11.951" v="225" actId="1076"/>
          <ac:grpSpMkLst>
            <pc:docMk/>
            <pc:sldMk cId="3943308946" sldId="1023"/>
            <ac:grpSpMk id="10" creationId="{247ADBED-3F2D-B1DB-CF8F-E3E66C52D603}"/>
          </ac:grpSpMkLst>
        </pc:grpChg>
        <pc:grpChg chg="add mod">
          <ac:chgData name="JORGE ENRIQUE RAMIREZ MONTANEZ" userId="9d55a16d-c100-4740-8f3e-31ffd972a7e6" providerId="ADAL" clId="{1381C3E3-5729-43A4-928D-0C337157C0E1}" dt="2022-07-18T01:35:11.951" v="225" actId="1076"/>
          <ac:grpSpMkLst>
            <pc:docMk/>
            <pc:sldMk cId="3943308946" sldId="1023"/>
            <ac:grpSpMk id="15" creationId="{4F4B4FD9-10C9-C18B-9EE0-F603BA1BBC5A}"/>
          </ac:grpSpMkLst>
        </pc:grpChg>
        <pc:grpChg chg="add mod">
          <ac:chgData name="JORGE ENRIQUE RAMIREZ MONTANEZ" userId="9d55a16d-c100-4740-8f3e-31ffd972a7e6" providerId="ADAL" clId="{1381C3E3-5729-43A4-928D-0C337157C0E1}" dt="2022-07-18T01:35:11.951" v="225" actId="1076"/>
          <ac:grpSpMkLst>
            <pc:docMk/>
            <pc:sldMk cId="3943308946" sldId="1023"/>
            <ac:grpSpMk id="20" creationId="{8F11BC08-4F9F-9DDB-7EBD-48C3E20BF86C}"/>
          </ac:grpSpMkLst>
        </pc:grpChg>
        <pc:grpChg chg="add mod">
          <ac:chgData name="JORGE ENRIQUE RAMIREZ MONTANEZ" userId="9d55a16d-c100-4740-8f3e-31ffd972a7e6" providerId="ADAL" clId="{1381C3E3-5729-43A4-928D-0C337157C0E1}" dt="2022-07-18T01:35:11.951" v="225" actId="1076"/>
          <ac:grpSpMkLst>
            <pc:docMk/>
            <pc:sldMk cId="3943308946" sldId="1023"/>
            <ac:grpSpMk id="25" creationId="{666EA4BF-110C-9B2B-F54D-AD4D5331FF0F}"/>
          </ac:grpSpMkLst>
        </pc:grpChg>
        <pc:graphicFrameChg chg="del">
          <ac:chgData name="JORGE ENRIQUE RAMIREZ MONTANEZ" userId="9d55a16d-c100-4740-8f3e-31ffd972a7e6" providerId="ADAL" clId="{1381C3E3-5729-43A4-928D-0C337157C0E1}" dt="2022-07-18T01:31:14.714" v="213" actId="478"/>
          <ac:graphicFrameMkLst>
            <pc:docMk/>
            <pc:sldMk cId="3943308946" sldId="1023"/>
            <ac:graphicFrameMk id="4" creationId="{3A2CB984-A66E-9614-C45C-DC04A24D310C}"/>
          </ac:graphicFrameMkLst>
        </pc:graphicFrameChg>
        <pc:graphicFrameChg chg="add mod">
          <ac:chgData name="JORGE ENRIQUE RAMIREZ MONTANEZ" userId="9d55a16d-c100-4740-8f3e-31ffd972a7e6" providerId="ADAL" clId="{1381C3E3-5729-43A4-928D-0C337157C0E1}" dt="2022-07-18T01:35:11.951" v="225" actId="1076"/>
          <ac:graphicFrameMkLst>
            <pc:docMk/>
            <pc:sldMk cId="3943308946" sldId="1023"/>
            <ac:graphicFrameMk id="7" creationId="{0A4336A8-06E6-CCCC-9918-37381B03510F}"/>
          </ac:graphicFrameMkLst>
        </pc:graphicFrameChg>
        <pc:graphicFrameChg chg="add mod">
          <ac:chgData name="JORGE ENRIQUE RAMIREZ MONTANEZ" userId="9d55a16d-c100-4740-8f3e-31ffd972a7e6" providerId="ADAL" clId="{1381C3E3-5729-43A4-928D-0C337157C0E1}" dt="2022-07-18T01:35:11.951" v="225" actId="1076"/>
          <ac:graphicFrameMkLst>
            <pc:docMk/>
            <pc:sldMk cId="3943308946" sldId="1023"/>
            <ac:graphicFrameMk id="8" creationId="{E005F1CC-6DB6-804E-A2ED-2610BAC79EBB}"/>
          </ac:graphicFrameMkLst>
        </pc:graphicFrameChg>
        <pc:graphicFrameChg chg="add mod">
          <ac:chgData name="JORGE ENRIQUE RAMIREZ MONTANEZ" userId="9d55a16d-c100-4740-8f3e-31ffd972a7e6" providerId="ADAL" clId="{1381C3E3-5729-43A4-928D-0C337157C0E1}" dt="2022-07-18T01:35:11.951" v="225" actId="1076"/>
          <ac:graphicFrameMkLst>
            <pc:docMk/>
            <pc:sldMk cId="3943308946" sldId="1023"/>
            <ac:graphicFrameMk id="9" creationId="{C8D3A62D-4B73-FB5D-9837-A40572DD9E07}"/>
          </ac:graphicFrameMkLst>
        </pc:graphicFrameChg>
      </pc:sldChg>
    </pc:docChg>
  </pc:docChgLst>
  <pc:docChgLst>
    <pc:chgData name="Usuario invitado" userId="S::urn:spo:anon#1875a8e12a7711f4f4f8f044e600b4c0299499ad820e3266971abda4d55bb80f::" providerId="AD" clId="Web-{D8626528-EDC4-65DE-957C-05318B64A7E3}"/>
    <pc:docChg chg="modSld">
      <pc:chgData name="Usuario invitado" userId="S::urn:spo:anon#1875a8e12a7711f4f4f8f044e600b4c0299499ad820e3266971abda4d55bb80f::" providerId="AD" clId="Web-{D8626528-EDC4-65DE-957C-05318B64A7E3}" dt="2022-07-14T16:20:50.783" v="4" actId="14100"/>
      <pc:docMkLst>
        <pc:docMk/>
      </pc:docMkLst>
      <pc:sldChg chg="modSp">
        <pc:chgData name="Usuario invitado" userId="S::urn:spo:anon#1875a8e12a7711f4f4f8f044e600b4c0299499ad820e3266971abda4d55bb80f::" providerId="AD" clId="Web-{D8626528-EDC4-65DE-957C-05318B64A7E3}" dt="2022-07-14T16:20:50.783" v="4" actId="14100"/>
        <pc:sldMkLst>
          <pc:docMk/>
          <pc:sldMk cId="0" sldId="256"/>
        </pc:sldMkLst>
        <pc:spChg chg="mod">
          <ac:chgData name="Usuario invitado" userId="S::urn:spo:anon#1875a8e12a7711f4f4f8f044e600b4c0299499ad820e3266971abda4d55bb80f::" providerId="AD" clId="Web-{D8626528-EDC4-65DE-957C-05318B64A7E3}" dt="2022-07-14T16:20:50.783" v="4" actId="14100"/>
          <ac:spMkLst>
            <pc:docMk/>
            <pc:sldMk cId="0" sldId="256"/>
            <ac:spMk id="16" creationId="{A69F222E-5115-4099-92F1-B99C892C946C}"/>
          </ac:spMkLst>
        </pc:spChg>
      </pc:sldChg>
    </pc:docChg>
  </pc:docChgLst>
  <pc:docChgLst>
    <pc:chgData name="Guest User" userId="S::urn:spo:anon#1875a8e12a7711f4f4f8f044e600b4c0299499ad820e3266971abda4d55bb80f::" providerId="AD" clId="Web-{F70063B0-AFB0-464B-A8C0-BA1D7D6D2785}"/>
    <pc:docChg chg="modSld">
      <pc:chgData name="Guest User" userId="S::urn:spo:anon#1875a8e12a7711f4f4f8f044e600b4c0299499ad820e3266971abda4d55bb80f::" providerId="AD" clId="Web-{F70063B0-AFB0-464B-A8C0-BA1D7D6D2785}" dt="2022-07-18T12:49:22.038" v="25" actId="20577"/>
      <pc:docMkLst>
        <pc:docMk/>
      </pc:docMkLst>
      <pc:sldChg chg="modSp">
        <pc:chgData name="Guest User" userId="S::urn:spo:anon#1875a8e12a7711f4f4f8f044e600b4c0299499ad820e3266971abda4d55bb80f::" providerId="AD" clId="Web-{F70063B0-AFB0-464B-A8C0-BA1D7D6D2785}" dt="2022-07-18T12:49:22.038" v="25" actId="20577"/>
        <pc:sldMkLst>
          <pc:docMk/>
          <pc:sldMk cId="0" sldId="1012"/>
        </pc:sldMkLst>
        <pc:spChg chg="mod">
          <ac:chgData name="Guest User" userId="S::urn:spo:anon#1875a8e12a7711f4f4f8f044e600b4c0299499ad820e3266971abda4d55bb80f::" providerId="AD" clId="Web-{F70063B0-AFB0-464B-A8C0-BA1D7D6D2785}" dt="2022-07-18T12:40:16.942" v="2" actId="20577"/>
          <ac:spMkLst>
            <pc:docMk/>
            <pc:sldMk cId="0" sldId="1012"/>
            <ac:spMk id="2" creationId="{11CC5B48-2C1F-659A-C524-5A7CA14F6241}"/>
          </ac:spMkLst>
        </pc:spChg>
        <pc:spChg chg="mod">
          <ac:chgData name="Guest User" userId="S::urn:spo:anon#1875a8e12a7711f4f4f8f044e600b4c0299499ad820e3266971abda4d55bb80f::" providerId="AD" clId="Web-{F70063B0-AFB0-464B-A8C0-BA1D7D6D2785}" dt="2022-07-18T12:40:06.894" v="0" actId="1076"/>
          <ac:spMkLst>
            <pc:docMk/>
            <pc:sldMk cId="0" sldId="1012"/>
            <ac:spMk id="16" creationId="{7D45346F-D44B-422C-8FB3-D2331C5A5475}"/>
          </ac:spMkLst>
        </pc:spChg>
        <pc:spChg chg="mod">
          <ac:chgData name="Guest User" userId="S::urn:spo:anon#1875a8e12a7711f4f4f8f044e600b4c0299499ad820e3266971abda4d55bb80f::" providerId="AD" clId="Web-{F70063B0-AFB0-464B-A8C0-BA1D7D6D2785}" dt="2022-07-18T12:40:20.192" v="3" actId="20577"/>
          <ac:spMkLst>
            <pc:docMk/>
            <pc:sldMk cId="0" sldId="1012"/>
            <ac:spMk id="34" creationId="{903A749D-C305-D91F-8875-C9998F732FE4}"/>
          </ac:spMkLst>
        </pc:spChg>
        <pc:spChg chg="mod">
          <ac:chgData name="Guest User" userId="S::urn:spo:anon#1875a8e12a7711f4f4f8f044e600b4c0299499ad820e3266971abda4d55bb80f::" providerId="AD" clId="Web-{F70063B0-AFB0-464B-A8C0-BA1D7D6D2785}" dt="2022-07-18T12:40:13.301" v="1" actId="20577"/>
          <ac:spMkLst>
            <pc:docMk/>
            <pc:sldMk cId="0" sldId="1012"/>
            <ac:spMk id="35" creationId="{5FA01D53-E904-246C-495D-036972E58453}"/>
          </ac:spMkLst>
        </pc:spChg>
        <pc:spChg chg="mod">
          <ac:chgData name="Guest User" userId="S::urn:spo:anon#1875a8e12a7711f4f4f8f044e600b4c0299499ad820e3266971abda4d55bb80f::" providerId="AD" clId="Web-{F70063B0-AFB0-464B-A8C0-BA1D7D6D2785}" dt="2022-07-18T12:40:32.505" v="7" actId="20577"/>
          <ac:spMkLst>
            <pc:docMk/>
            <pc:sldMk cId="0" sldId="1012"/>
            <ac:spMk id="36" creationId="{EF6EC527-A994-0C9A-B75C-7F30F2E69E83}"/>
          </ac:spMkLst>
        </pc:spChg>
        <pc:spChg chg="mod">
          <ac:chgData name="Guest User" userId="S::urn:spo:anon#1875a8e12a7711f4f4f8f044e600b4c0299499ad820e3266971abda4d55bb80f::" providerId="AD" clId="Web-{F70063B0-AFB0-464B-A8C0-BA1D7D6D2785}" dt="2022-07-18T12:49:22.038" v="25" actId="20577"/>
          <ac:spMkLst>
            <pc:docMk/>
            <pc:sldMk cId="0" sldId="1012"/>
            <ac:spMk id="40" creationId="{354FFA9D-F4F2-F324-3E7C-5FA7B5429B8F}"/>
          </ac:spMkLst>
        </pc:spChg>
      </pc:sldChg>
    </pc:docChg>
  </pc:docChgLst>
  <pc:docChgLst>
    <pc:chgData name="Usuario invitado" userId="S::urn:spo:anon#1875a8e12a7711f4f4f8f044e600b4c0299499ad820e3266971abda4d55bb80f::" providerId="AD" clId="Web-{6E49CE52-5A2C-DA10-C007-2F4FC933D957}"/>
    <pc:docChg chg="addSld delSld modSld sldOrd">
      <pc:chgData name="Usuario invitado" userId="S::urn:spo:anon#1875a8e12a7711f4f4f8f044e600b4c0299499ad820e3266971abda4d55bb80f::" providerId="AD" clId="Web-{6E49CE52-5A2C-DA10-C007-2F4FC933D957}" dt="2022-07-11T22:59:49.234" v="605" actId="20577"/>
      <pc:docMkLst>
        <pc:docMk/>
      </pc:docMkLst>
      <pc:sldChg chg="del">
        <pc:chgData name="Usuario invitado" userId="S::urn:spo:anon#1875a8e12a7711f4f4f8f044e600b4c0299499ad820e3266971abda4d55bb80f::" providerId="AD" clId="Web-{6E49CE52-5A2C-DA10-C007-2F4FC933D957}" dt="2022-07-11T21:18:10.699" v="274"/>
        <pc:sldMkLst>
          <pc:docMk/>
          <pc:sldMk cId="1879303575" sldId="257"/>
        </pc:sldMkLst>
      </pc:sldChg>
      <pc:sldChg chg="ord">
        <pc:chgData name="Usuario invitado" userId="S::urn:spo:anon#1875a8e12a7711f4f4f8f044e600b4c0299499ad820e3266971abda4d55bb80f::" providerId="AD" clId="Web-{6E49CE52-5A2C-DA10-C007-2F4FC933D957}" dt="2022-07-11T21:11:01.437" v="273"/>
        <pc:sldMkLst>
          <pc:docMk/>
          <pc:sldMk cId="3732114801" sldId="982"/>
        </pc:sldMkLst>
      </pc:sldChg>
      <pc:sldChg chg="ord">
        <pc:chgData name="Usuario invitado" userId="S::urn:spo:anon#1875a8e12a7711f4f4f8f044e600b4c0299499ad820e3266971abda4d55bb80f::" providerId="AD" clId="Web-{6E49CE52-5A2C-DA10-C007-2F4FC933D957}" dt="2022-07-11T21:10:56.952" v="272"/>
        <pc:sldMkLst>
          <pc:docMk/>
          <pc:sldMk cId="1231379222" sldId="991"/>
        </pc:sldMkLst>
      </pc:sldChg>
      <pc:sldChg chg="ord">
        <pc:chgData name="Usuario invitado" userId="S::urn:spo:anon#1875a8e12a7711f4f4f8f044e600b4c0299499ad820e3266971abda4d55bb80f::" providerId="AD" clId="Web-{6E49CE52-5A2C-DA10-C007-2F4FC933D957}" dt="2022-07-11T21:30:04.517" v="291"/>
        <pc:sldMkLst>
          <pc:docMk/>
          <pc:sldMk cId="1367976269" sldId="993"/>
        </pc:sldMkLst>
      </pc:sldChg>
      <pc:sldChg chg="del">
        <pc:chgData name="Usuario invitado" userId="S::urn:spo:anon#1875a8e12a7711f4f4f8f044e600b4c0299499ad820e3266971abda4d55bb80f::" providerId="AD" clId="Web-{6E49CE52-5A2C-DA10-C007-2F4FC933D957}" dt="2022-07-11T21:28:03.357" v="290"/>
        <pc:sldMkLst>
          <pc:docMk/>
          <pc:sldMk cId="1449126729" sldId="994"/>
        </pc:sldMkLst>
      </pc:sldChg>
      <pc:sldChg chg="addSp delSp modSp">
        <pc:chgData name="Usuario invitado" userId="S::urn:spo:anon#1875a8e12a7711f4f4f8f044e600b4c0299499ad820e3266971abda4d55bb80f::" providerId="AD" clId="Web-{6E49CE52-5A2C-DA10-C007-2F4FC933D957}" dt="2022-07-11T21:34:35.962" v="293" actId="14100"/>
        <pc:sldMkLst>
          <pc:docMk/>
          <pc:sldMk cId="4257177853" sldId="995"/>
        </pc:sldMkLst>
        <pc:spChg chg="mod">
          <ac:chgData name="Usuario invitado" userId="S::urn:spo:anon#1875a8e12a7711f4f4f8f044e600b4c0299499ad820e3266971abda4d55bb80f::" providerId="AD" clId="Web-{6E49CE52-5A2C-DA10-C007-2F4FC933D957}" dt="2022-07-11T21:34:35.962" v="293" actId="14100"/>
          <ac:spMkLst>
            <pc:docMk/>
            <pc:sldMk cId="4257177853" sldId="995"/>
            <ac:spMk id="4" creationId="{CDA83B25-CB34-8963-E67E-8052E3A4DA4F}"/>
          </ac:spMkLst>
        </pc:spChg>
        <pc:picChg chg="del">
          <ac:chgData name="Usuario invitado" userId="S::urn:spo:anon#1875a8e12a7711f4f4f8f044e600b4c0299499ad820e3266971abda4d55bb80f::" providerId="AD" clId="Web-{6E49CE52-5A2C-DA10-C007-2F4FC933D957}" dt="2022-07-11T21:25:35.634" v="275"/>
          <ac:picMkLst>
            <pc:docMk/>
            <pc:sldMk cId="4257177853" sldId="995"/>
            <ac:picMk id="3" creationId="{F3B076CF-80DE-FEDC-9DB7-9D2775477477}"/>
          </ac:picMkLst>
        </pc:picChg>
        <pc:picChg chg="add mod ord">
          <ac:chgData name="Usuario invitado" userId="S::urn:spo:anon#1875a8e12a7711f4f4f8f044e600b4c0299499ad820e3266971abda4d55bb80f::" providerId="AD" clId="Web-{6E49CE52-5A2C-DA10-C007-2F4FC933D957}" dt="2022-07-11T21:34:31.165" v="292" actId="14100"/>
          <ac:picMkLst>
            <pc:docMk/>
            <pc:sldMk cId="4257177853" sldId="995"/>
            <ac:picMk id="5" creationId="{EE7257CF-6DB4-4A9E-3409-2695DE5798B6}"/>
          </ac:picMkLst>
        </pc:picChg>
        <pc:picChg chg="ord">
          <ac:chgData name="Usuario invitado" userId="S::urn:spo:anon#1875a8e12a7711f4f4f8f044e600b4c0299499ad820e3266971abda4d55bb80f::" providerId="AD" clId="Web-{6E49CE52-5A2C-DA10-C007-2F4FC933D957}" dt="2022-07-11T21:26:16.307" v="288"/>
          <ac:picMkLst>
            <pc:docMk/>
            <pc:sldMk cId="4257177853" sldId="995"/>
            <ac:picMk id="23" creationId="{68417294-8365-60EE-57ED-621FFCF0C7FB}"/>
          </ac:picMkLst>
        </pc:picChg>
      </pc:sldChg>
      <pc:sldChg chg="modSp">
        <pc:chgData name="Usuario invitado" userId="S::urn:spo:anon#1875a8e12a7711f4f4f8f044e600b4c0299499ad820e3266971abda4d55bb80f::" providerId="AD" clId="Web-{6E49CE52-5A2C-DA10-C007-2F4FC933D957}" dt="2022-07-11T21:52:14.711" v="370" actId="14100"/>
        <pc:sldMkLst>
          <pc:docMk/>
          <pc:sldMk cId="235551195" sldId="1000"/>
        </pc:sldMkLst>
        <pc:graphicFrameChg chg="mod modGraphic">
          <ac:chgData name="Usuario invitado" userId="S::urn:spo:anon#1875a8e12a7711f4f4f8f044e600b4c0299499ad820e3266971abda4d55bb80f::" providerId="AD" clId="Web-{6E49CE52-5A2C-DA10-C007-2F4FC933D957}" dt="2022-07-11T21:52:14.711" v="370" actId="14100"/>
          <ac:graphicFrameMkLst>
            <pc:docMk/>
            <pc:sldMk cId="235551195" sldId="1000"/>
            <ac:graphicFrameMk id="335" creationId="{1823F020-38E5-A980-1B77-F20EE2032920}"/>
          </ac:graphicFrameMkLst>
        </pc:graphicFrameChg>
      </pc:sldChg>
      <pc:sldChg chg="modSp">
        <pc:chgData name="Usuario invitado" userId="S::urn:spo:anon#1875a8e12a7711f4f4f8f044e600b4c0299499ad820e3266971abda4d55bb80f::" providerId="AD" clId="Web-{6E49CE52-5A2C-DA10-C007-2F4FC933D957}" dt="2022-07-11T21:57:50.315" v="378" actId="1076"/>
        <pc:sldMkLst>
          <pc:docMk/>
          <pc:sldMk cId="815731363" sldId="1002"/>
        </pc:sldMkLst>
        <pc:spChg chg="mod">
          <ac:chgData name="Usuario invitado" userId="S::urn:spo:anon#1875a8e12a7711f4f4f8f044e600b4c0299499ad820e3266971abda4d55bb80f::" providerId="AD" clId="Web-{6E49CE52-5A2C-DA10-C007-2F4FC933D957}" dt="2022-07-11T21:38:18.437" v="326" actId="20577"/>
          <ac:spMkLst>
            <pc:docMk/>
            <pc:sldMk cId="815731363" sldId="1002"/>
            <ac:spMk id="8" creationId="{7127B8A4-52C4-4450-92BB-6D6F76EBDA36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6:26.528" v="295" actId="1076"/>
          <ac:spMkLst>
            <pc:docMk/>
            <pc:sldMk cId="815731363" sldId="1002"/>
            <ac:spMk id="10" creationId="{514894BB-05AA-4288-6382-0A2AD2DDDF04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6:31.778" v="297" actId="1076"/>
          <ac:spMkLst>
            <pc:docMk/>
            <pc:sldMk cId="815731363" sldId="1002"/>
            <ac:spMk id="12" creationId="{D9FBB8D7-0C27-869C-7B11-853A589EBE30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7:42.483" v="312" actId="1076"/>
          <ac:spMkLst>
            <pc:docMk/>
            <pc:sldMk cId="815731363" sldId="1002"/>
            <ac:spMk id="14" creationId="{EEA19B6B-1CC2-A1C2-2535-49D54E79EDD6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55:26.404" v="373" actId="1076"/>
          <ac:spMkLst>
            <pc:docMk/>
            <pc:sldMk cId="815731363" sldId="1002"/>
            <ac:spMk id="18" creationId="{D4D3FC5C-0F42-2F01-C96A-9ECD320FFD10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8:55.516" v="327" actId="1076"/>
          <ac:spMkLst>
            <pc:docMk/>
            <pc:sldMk cId="815731363" sldId="1002"/>
            <ac:spMk id="19" creationId="{757D248D-424D-9332-1AE1-1D0165FAAD18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7:48.046" v="314" actId="20577"/>
          <ac:spMkLst>
            <pc:docMk/>
            <pc:sldMk cId="815731363" sldId="1002"/>
            <ac:spMk id="20" creationId="{968350D0-CD51-F27C-6432-7E3CDA7A95CB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7:28.201" v="309" actId="1076"/>
          <ac:spMkLst>
            <pc:docMk/>
            <pc:sldMk cId="815731363" sldId="1002"/>
            <ac:spMk id="22" creationId="{A4AB72BE-D6FD-5D19-3E08-3EE8680C01A0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37:39.639" v="311" actId="1076"/>
          <ac:spMkLst>
            <pc:docMk/>
            <pc:sldMk cId="815731363" sldId="1002"/>
            <ac:spMk id="24" creationId="{4DC8BEC2-08C9-2F01-8CAA-ED344B5AC2B8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57:50.315" v="378" actId="1076"/>
          <ac:spMkLst>
            <pc:docMk/>
            <pc:sldMk cId="815731363" sldId="1002"/>
            <ac:spMk id="31" creationId="{969EFC82-5A9E-D945-8A86-A5A63DB3BD5B}"/>
          </ac:spMkLst>
        </pc:spChg>
        <pc:grpChg chg="mod">
          <ac:chgData name="Usuario invitado" userId="S::urn:spo:anon#1875a8e12a7711f4f4f8f044e600b4c0299499ad820e3266971abda4d55bb80f::" providerId="AD" clId="Web-{6E49CE52-5A2C-DA10-C007-2F4FC933D957}" dt="2022-07-11T21:57:10.814" v="374" actId="1076"/>
          <ac:grpSpMkLst>
            <pc:docMk/>
            <pc:sldMk cId="815731363" sldId="1002"/>
            <ac:grpSpMk id="46" creationId="{265BA783-76C4-5218-5A62-C03F9A82CA42}"/>
          </ac:grpSpMkLst>
        </pc:grpChg>
        <pc:picChg chg="mod">
          <ac:chgData name="Usuario invitado" userId="S::urn:spo:anon#1875a8e12a7711f4f4f8f044e600b4c0299499ad820e3266971abda4d55bb80f::" providerId="AD" clId="Web-{6E49CE52-5A2C-DA10-C007-2F4FC933D957}" dt="2022-07-11T21:57:22.720" v="377" actId="1076"/>
          <ac:picMkLst>
            <pc:docMk/>
            <pc:sldMk cId="815731363" sldId="1002"/>
            <ac:picMk id="16" creationId="{9FC7F3CA-CE51-D372-D478-D357A9D5CFDA}"/>
          </ac:picMkLst>
        </pc:picChg>
      </pc:sldChg>
      <pc:sldChg chg="modSp">
        <pc:chgData name="Usuario invitado" userId="S::urn:spo:anon#1875a8e12a7711f4f4f8f044e600b4c0299499ad820e3266971abda4d55bb80f::" providerId="AD" clId="Web-{6E49CE52-5A2C-DA10-C007-2F4FC933D957}" dt="2022-07-11T22:00:50.226" v="385" actId="20577"/>
        <pc:sldMkLst>
          <pc:docMk/>
          <pc:sldMk cId="2298002641" sldId="1003"/>
        </pc:sldMkLst>
        <pc:spChg chg="mod">
          <ac:chgData name="Usuario invitado" userId="S::urn:spo:anon#1875a8e12a7711f4f4f8f044e600b4c0299499ad820e3266971abda4d55bb80f::" providerId="AD" clId="Web-{6E49CE52-5A2C-DA10-C007-2F4FC933D957}" dt="2022-07-11T22:00:50.226" v="385" actId="20577"/>
          <ac:spMkLst>
            <pc:docMk/>
            <pc:sldMk cId="2298002641" sldId="1003"/>
            <ac:spMk id="11" creationId="{59C0E1DE-DABD-5F7B-F721-EA491F95D9CA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2:00:42.460" v="383" actId="1076"/>
          <ac:spMkLst>
            <pc:docMk/>
            <pc:sldMk cId="2298002641" sldId="1003"/>
            <ac:spMk id="39" creationId="{253552C0-2106-6078-CD13-ACE320B02DBE}"/>
          </ac:spMkLst>
        </pc:spChg>
      </pc:sldChg>
      <pc:sldChg chg="modSp">
        <pc:chgData name="Usuario invitado" userId="S::urn:spo:anon#1875a8e12a7711f4f4f8f044e600b4c0299499ad820e3266971abda4d55bb80f::" providerId="AD" clId="Web-{6E49CE52-5A2C-DA10-C007-2F4FC933D957}" dt="2022-07-11T22:31:11.044" v="455" actId="20577"/>
        <pc:sldMkLst>
          <pc:docMk/>
          <pc:sldMk cId="3382607454" sldId="1004"/>
        </pc:sldMkLst>
        <pc:spChg chg="mod">
          <ac:chgData name="Usuario invitado" userId="S::urn:spo:anon#1875a8e12a7711f4f4f8f044e600b4c0299499ad820e3266971abda4d55bb80f::" providerId="AD" clId="Web-{6E49CE52-5A2C-DA10-C007-2F4FC933D957}" dt="2022-07-11T22:29:28.620" v="392" actId="20577"/>
          <ac:spMkLst>
            <pc:docMk/>
            <pc:sldMk cId="3382607454" sldId="1004"/>
            <ac:spMk id="94" creationId="{491450E0-68BD-848B-BF4A-47269F88319D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2:31:11.044" v="455" actId="20577"/>
          <ac:spMkLst>
            <pc:docMk/>
            <pc:sldMk cId="3382607454" sldId="1004"/>
            <ac:spMk id="101" creationId="{BA5238F1-1865-AEC1-C1B4-99973EFC10AC}"/>
          </ac:spMkLst>
        </pc:spChg>
      </pc:sldChg>
      <pc:sldChg chg="modSp">
        <pc:chgData name="Usuario invitado" userId="S::urn:spo:anon#1875a8e12a7711f4f4f8f044e600b4c0299499ad820e3266971abda4d55bb80f::" providerId="AD" clId="Web-{6E49CE52-5A2C-DA10-C007-2F4FC933D957}" dt="2022-07-11T20:41:55.277" v="4"/>
        <pc:sldMkLst>
          <pc:docMk/>
          <pc:sldMk cId="2403393252" sldId="1008"/>
        </pc:sldMkLst>
        <pc:spChg chg="mod">
          <ac:chgData name="Usuario invitado" userId="S::urn:spo:anon#1875a8e12a7711f4f4f8f044e600b4c0299499ad820e3266971abda4d55bb80f::" providerId="AD" clId="Web-{6E49CE52-5A2C-DA10-C007-2F4FC933D957}" dt="2022-07-11T20:41:55.277" v="4"/>
          <ac:spMkLst>
            <pc:docMk/>
            <pc:sldMk cId="2403393252" sldId="1008"/>
            <ac:spMk id="17" creationId="{F958A92E-1FB9-EF44-BFD4-6F5FBD720B64}"/>
          </ac:spMkLst>
        </pc:spChg>
      </pc:sldChg>
      <pc:sldChg chg="modSp">
        <pc:chgData name="Usuario invitado" userId="S::urn:spo:anon#1875a8e12a7711f4f4f8f044e600b4c0299499ad820e3266971abda4d55bb80f::" providerId="AD" clId="Web-{6E49CE52-5A2C-DA10-C007-2F4FC933D957}" dt="2022-07-11T22:49:38.592" v="525" actId="20577"/>
        <pc:sldMkLst>
          <pc:docMk/>
          <pc:sldMk cId="970184224" sldId="1010"/>
        </pc:sldMkLst>
        <pc:spChg chg="mod">
          <ac:chgData name="Usuario invitado" userId="S::urn:spo:anon#1875a8e12a7711f4f4f8f044e600b4c0299499ad820e3266971abda4d55bb80f::" providerId="AD" clId="Web-{6E49CE52-5A2C-DA10-C007-2F4FC933D957}" dt="2022-07-11T22:49:38.592" v="525" actId="20577"/>
          <ac:spMkLst>
            <pc:docMk/>
            <pc:sldMk cId="970184224" sldId="1010"/>
            <ac:spMk id="229" creationId="{9D47CF1A-B60C-316D-2790-2D29C91B172D}"/>
          </ac:spMkLst>
        </pc:spChg>
      </pc:sldChg>
      <pc:sldChg chg="modSp">
        <pc:chgData name="Usuario invitado" userId="S::urn:spo:anon#1875a8e12a7711f4f4f8f044e600b4c0299499ad820e3266971abda4d55bb80f::" providerId="AD" clId="Web-{6E49CE52-5A2C-DA10-C007-2F4FC933D957}" dt="2022-07-11T22:59:49.234" v="605" actId="20577"/>
        <pc:sldMkLst>
          <pc:docMk/>
          <pc:sldMk cId="3998643647" sldId="1011"/>
        </pc:sldMkLst>
        <pc:spChg chg="mod">
          <ac:chgData name="Usuario invitado" userId="S::urn:spo:anon#1875a8e12a7711f4f4f8f044e600b4c0299499ad820e3266971abda4d55bb80f::" providerId="AD" clId="Web-{6E49CE52-5A2C-DA10-C007-2F4FC933D957}" dt="2022-07-11T22:53:12.787" v="527" actId="20577"/>
          <ac:spMkLst>
            <pc:docMk/>
            <pc:sldMk cId="3998643647" sldId="1011"/>
            <ac:spMk id="132" creationId="{D7EEF7E1-112B-1681-E0AF-068AB5E12BEE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2:59:49.234" v="605" actId="20577"/>
          <ac:spMkLst>
            <pc:docMk/>
            <pc:sldMk cId="3998643647" sldId="1011"/>
            <ac:spMk id="155" creationId="{6A274737-3C2E-46B4-D3BC-BBE737940EF5}"/>
          </ac:spMkLst>
        </pc:spChg>
      </pc:sldChg>
      <pc:sldChg chg="ord">
        <pc:chgData name="Usuario invitado" userId="S::urn:spo:anon#1875a8e12a7711f4f4f8f044e600b4c0299499ad820e3266971abda4d55bb80f::" providerId="AD" clId="Web-{6E49CE52-5A2C-DA10-C007-2F4FC933D957}" dt="2022-07-11T20:59:32.510" v="94"/>
        <pc:sldMkLst>
          <pc:docMk/>
          <pc:sldMk cId="0" sldId="1012"/>
        </pc:sldMkLst>
      </pc:sldChg>
      <pc:sldChg chg="del">
        <pc:chgData name="Usuario invitado" userId="S::urn:spo:anon#1875a8e12a7711f4f4f8f044e600b4c0299499ad820e3266971abda4d55bb80f::" providerId="AD" clId="Web-{6E49CE52-5A2C-DA10-C007-2F4FC933D957}" dt="2022-07-11T20:19:34.284" v="3"/>
        <pc:sldMkLst>
          <pc:docMk/>
          <pc:sldMk cId="3761894436" sldId="1013"/>
        </pc:sldMkLst>
      </pc:sldChg>
      <pc:sldChg chg="addSp delSp modSp ord">
        <pc:chgData name="Usuario invitado" userId="S::urn:spo:anon#1875a8e12a7711f4f4f8f044e600b4c0299499ad820e3266971abda4d55bb80f::" providerId="AD" clId="Web-{6E49CE52-5A2C-DA10-C007-2F4FC933D957}" dt="2022-07-11T22:24:55.049" v="386"/>
        <pc:sldMkLst>
          <pc:docMk/>
          <pc:sldMk cId="1606903098" sldId="1015"/>
        </pc:sldMkLst>
        <pc:picChg chg="add del mod">
          <ac:chgData name="Usuario invitado" userId="S::urn:spo:anon#1875a8e12a7711f4f4f8f044e600b4c0299499ad820e3266971abda4d55bb80f::" providerId="AD" clId="Web-{6E49CE52-5A2C-DA10-C007-2F4FC933D957}" dt="2022-07-11T21:01:34.608" v="102"/>
          <ac:picMkLst>
            <pc:docMk/>
            <pc:sldMk cId="1606903098" sldId="1015"/>
            <ac:picMk id="24" creationId="{CAAA8B0C-532F-33C6-CE16-3419B79212B8}"/>
          </ac:picMkLst>
        </pc:picChg>
        <pc:picChg chg="mod">
          <ac:chgData name="Usuario invitado" userId="S::urn:spo:anon#1875a8e12a7711f4f4f8f044e600b4c0299499ad820e3266971abda4d55bb80f::" providerId="AD" clId="Web-{6E49CE52-5A2C-DA10-C007-2F4FC933D957}" dt="2022-07-11T21:00:33.778" v="98" actId="1076"/>
          <ac:picMkLst>
            <pc:docMk/>
            <pc:sldMk cId="1606903098" sldId="1015"/>
            <ac:picMk id="5122" creationId="{F0C4AFCC-B362-4E79-8713-87BDC73AA677}"/>
          </ac:picMkLst>
        </pc:picChg>
      </pc:sldChg>
      <pc:sldChg chg="ord">
        <pc:chgData name="Usuario invitado" userId="S::urn:spo:anon#1875a8e12a7711f4f4f8f044e600b4c0299499ad820e3266971abda4d55bb80f::" providerId="AD" clId="Web-{6E49CE52-5A2C-DA10-C007-2F4FC933D957}" dt="2022-07-11T22:25:13.471" v="389"/>
        <pc:sldMkLst>
          <pc:docMk/>
          <pc:sldMk cId="4086720123" sldId="1016"/>
        </pc:sldMkLst>
      </pc:sldChg>
      <pc:sldChg chg="ord">
        <pc:chgData name="Usuario invitado" userId="S::urn:spo:anon#1875a8e12a7711f4f4f8f044e600b4c0299499ad820e3266971abda4d55bb80f::" providerId="AD" clId="Web-{6E49CE52-5A2C-DA10-C007-2F4FC933D957}" dt="2022-07-11T22:25:01.112" v="387"/>
        <pc:sldMkLst>
          <pc:docMk/>
          <pc:sldMk cId="4017054389" sldId="1017"/>
        </pc:sldMkLst>
      </pc:sldChg>
      <pc:sldChg chg="add replId">
        <pc:chgData name="Usuario invitado" userId="S::urn:spo:anon#1875a8e12a7711f4f4f8f044e600b4c0299499ad820e3266971abda4d55bb80f::" providerId="AD" clId="Web-{6E49CE52-5A2C-DA10-C007-2F4FC933D957}" dt="2022-07-11T20:19:23.893" v="2"/>
        <pc:sldMkLst>
          <pc:docMk/>
          <pc:sldMk cId="1200424784" sldId="1018"/>
        </pc:sldMkLst>
      </pc:sldChg>
      <pc:sldChg chg="add del replId">
        <pc:chgData name="Usuario invitado" userId="S::urn:spo:anon#1875a8e12a7711f4f4f8f044e600b4c0299499ad820e3266971abda4d55bb80f::" providerId="AD" clId="Web-{6E49CE52-5A2C-DA10-C007-2F4FC933D957}" dt="2022-07-11T20:19:07.643" v="1"/>
        <pc:sldMkLst>
          <pc:docMk/>
          <pc:sldMk cId="1788403019" sldId="1018"/>
        </pc:sldMkLst>
      </pc:sldChg>
      <pc:sldChg chg="addSp delSp modSp add replId">
        <pc:chgData name="Usuario invitado" userId="S::urn:spo:anon#1875a8e12a7711f4f4f8f044e600b4c0299499ad820e3266971abda4d55bb80f::" providerId="AD" clId="Web-{6E49CE52-5A2C-DA10-C007-2F4FC933D957}" dt="2022-07-11T21:00:35.622" v="99" actId="1076"/>
        <pc:sldMkLst>
          <pc:docMk/>
          <pc:sldMk cId="295980064" sldId="1019"/>
        </pc:sldMkLst>
        <pc:spChg chg="add">
          <ac:chgData name="Usuario invitado" userId="S::urn:spo:anon#1875a8e12a7711f4f4f8f044e600b4c0299499ad820e3266971abda4d55bb80f::" providerId="AD" clId="Web-{6E49CE52-5A2C-DA10-C007-2F4FC933D957}" dt="2022-07-11T20:43:05.560" v="26"/>
          <ac:spMkLst>
            <pc:docMk/>
            <pc:sldMk cId="295980064" sldId="1019"/>
            <ac:spMk id="4" creationId="{A5715D8C-CA72-E91C-40C6-A6E3868C3C9E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8.997" v="23"/>
          <ac:spMkLst>
            <pc:docMk/>
            <pc:sldMk cId="295980064" sldId="1019"/>
            <ac:spMk id="18" creationId="{5F1B5AF9-DA25-F1EC-C7DC-BACC0084AC0E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5.950" v="9"/>
          <ac:spMkLst>
            <pc:docMk/>
            <pc:sldMk cId="295980064" sldId="1019"/>
            <ac:spMk id="28" creationId="{ECA0C7EE-4135-57A4-6C1E-6CD93F22FD17}"/>
          </ac:spMkLst>
        </pc:spChg>
        <pc:spChg chg="del mod">
          <ac:chgData name="Usuario invitado" userId="S::urn:spo:anon#1875a8e12a7711f4f4f8f044e600b4c0299499ad820e3266971abda4d55bb80f::" providerId="AD" clId="Web-{6E49CE52-5A2C-DA10-C007-2F4FC933D957}" dt="2022-07-11T20:42:53.356" v="25"/>
          <ac:spMkLst>
            <pc:docMk/>
            <pc:sldMk cId="295980064" sldId="1019"/>
            <ac:spMk id="60" creationId="{EA11826D-41BA-40C7-C4C4-9C525C8DF736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6.059" v="15"/>
          <ac:spMkLst>
            <pc:docMk/>
            <pc:sldMk cId="295980064" sldId="1019"/>
            <ac:spMk id="89" creationId="{673D3C39-8201-6316-73CF-37F1CBCF33A1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6.044" v="14"/>
          <ac:spMkLst>
            <pc:docMk/>
            <pc:sldMk cId="295980064" sldId="1019"/>
            <ac:spMk id="90" creationId="{65A9FB7D-6D2A-94C4-F940-1847ABAEA851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6.044" v="13"/>
          <ac:spMkLst>
            <pc:docMk/>
            <pc:sldMk cId="295980064" sldId="1019"/>
            <ac:spMk id="91" creationId="{63AA9060-8295-D280-8A2A-2E00A3DF3647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6.012" v="12"/>
          <ac:spMkLst>
            <pc:docMk/>
            <pc:sldMk cId="295980064" sldId="1019"/>
            <ac:spMk id="92" creationId="{1E70D8C5-6D28-0095-3B2D-4A3CC21C42B3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5.981" v="11"/>
          <ac:spMkLst>
            <pc:docMk/>
            <pc:sldMk cId="295980064" sldId="1019"/>
            <ac:spMk id="93" creationId="{55A43D51-3EC7-CF59-F71A-8D34BC550FBB}"/>
          </ac:spMkLst>
        </pc:spChg>
        <pc:spChg chg="del">
          <ac:chgData name="Usuario invitado" userId="S::urn:spo:anon#1875a8e12a7711f4f4f8f044e600b4c0299499ad820e3266971abda4d55bb80f::" providerId="AD" clId="Web-{6E49CE52-5A2C-DA10-C007-2F4FC933D957}" dt="2022-07-11T20:42:45.966" v="10"/>
          <ac:spMkLst>
            <pc:docMk/>
            <pc:sldMk cId="295980064" sldId="1019"/>
            <ac:spMk id="94" creationId="{68746B44-12D9-57DD-D7B2-53A80D89EC2E}"/>
          </ac:spMkLst>
        </pc:spChg>
        <pc:grpChg chg="del">
          <ac:chgData name="Usuario invitado" userId="S::urn:spo:anon#1875a8e12a7711f4f4f8f044e600b4c0299499ad820e3266971abda4d55bb80f::" providerId="AD" clId="Web-{6E49CE52-5A2C-DA10-C007-2F4FC933D957}" dt="2022-07-11T20:42:46.059" v="22"/>
          <ac:grpSpMkLst>
            <pc:docMk/>
            <pc:sldMk cId="295980064" sldId="1019"/>
            <ac:grpSpMk id="31" creationId="{8377B11B-4251-2807-E6BA-53F6588B47BB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21"/>
          <ac:grpSpMkLst>
            <pc:docMk/>
            <pc:sldMk cId="295980064" sldId="1019"/>
            <ac:grpSpMk id="35" creationId="{66FAD2D9-7ADA-D4B8-8EDD-56B20B645513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20"/>
          <ac:grpSpMkLst>
            <pc:docMk/>
            <pc:sldMk cId="295980064" sldId="1019"/>
            <ac:grpSpMk id="39" creationId="{D5767937-C7BA-5609-DC76-D833F0783279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0.918" v="8"/>
          <ac:grpSpMkLst>
            <pc:docMk/>
            <pc:sldMk cId="295980064" sldId="1019"/>
            <ac:grpSpMk id="43" creationId="{E715A2A4-307C-DB1C-F472-AF4C7A55AF81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19"/>
          <ac:grpSpMkLst>
            <pc:docMk/>
            <pc:sldMk cId="295980064" sldId="1019"/>
            <ac:grpSpMk id="47" creationId="{0F2BC313-D54D-5505-E4C0-B1CA497375C2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18"/>
          <ac:grpSpMkLst>
            <pc:docMk/>
            <pc:sldMk cId="295980064" sldId="1019"/>
            <ac:grpSpMk id="51" creationId="{BAE943E4-AE35-F384-22D4-D8E4C78A493E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17"/>
          <ac:grpSpMkLst>
            <pc:docMk/>
            <pc:sldMk cId="295980064" sldId="1019"/>
            <ac:grpSpMk id="70" creationId="{A6F2DDC3-9F96-9659-8EFE-990EA576A25F}"/>
          </ac:grpSpMkLst>
        </pc:grpChg>
        <pc:grpChg chg="del">
          <ac:chgData name="Usuario invitado" userId="S::urn:spo:anon#1875a8e12a7711f4f4f8f044e600b4c0299499ad820e3266971abda4d55bb80f::" providerId="AD" clId="Web-{6E49CE52-5A2C-DA10-C007-2F4FC933D957}" dt="2022-07-11T20:42:46.059" v="16"/>
          <ac:grpSpMkLst>
            <pc:docMk/>
            <pc:sldMk cId="295980064" sldId="1019"/>
            <ac:grpSpMk id="74" creationId="{0EF71C1E-6FD4-D96D-9494-1A3CF30E463F}"/>
          </ac:grpSpMkLst>
        </pc:grpChg>
        <pc:picChg chg="add del mod">
          <ac:chgData name="Usuario invitado" userId="S::urn:spo:anon#1875a8e12a7711f4f4f8f044e600b4c0299499ad820e3266971abda4d55bb80f::" providerId="AD" clId="Web-{6E49CE52-5A2C-DA10-C007-2F4FC933D957}" dt="2022-07-11T20:43:10.576" v="28"/>
          <ac:picMkLst>
            <pc:docMk/>
            <pc:sldMk cId="295980064" sldId="1019"/>
            <ac:picMk id="5" creationId="{66CE0884-E3C2-3FF0-0D3E-DBC3873D90E6}"/>
          </ac:picMkLst>
        </pc:picChg>
        <pc:picChg chg="add mod">
          <ac:chgData name="Usuario invitado" userId="S::urn:spo:anon#1875a8e12a7711f4f4f8f044e600b4c0299499ad820e3266971abda4d55bb80f::" providerId="AD" clId="Web-{6E49CE52-5A2C-DA10-C007-2F4FC933D957}" dt="2022-07-11T21:00:35.622" v="99" actId="1076"/>
          <ac:picMkLst>
            <pc:docMk/>
            <pc:sldMk cId="295980064" sldId="1019"/>
            <ac:picMk id="6" creationId="{5C47C588-AE6A-4AE9-6C28-F0AF32D5DFEF}"/>
          </ac:picMkLst>
        </pc:picChg>
        <pc:cxnChg chg="mod">
          <ac:chgData name="Usuario invitado" userId="S::urn:spo:anon#1875a8e12a7711f4f4f8f044e600b4c0299499ad820e3266971abda4d55bb80f::" providerId="AD" clId="Web-{6E49CE52-5A2C-DA10-C007-2F4FC933D957}" dt="2022-07-11T20:42:46.059" v="22"/>
          <ac:cxnSpMkLst>
            <pc:docMk/>
            <pc:sldMk cId="295980064" sldId="1019"/>
            <ac:cxnSpMk id="33" creationId="{59D9F7D0-D237-FFC6-551C-8D24ABAB4DB3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6.059" v="21"/>
          <ac:cxnSpMkLst>
            <pc:docMk/>
            <pc:sldMk cId="295980064" sldId="1019"/>
            <ac:cxnSpMk id="37" creationId="{4FE306D7-B299-8A56-DF54-66F05B9E7BB9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6.059" v="20"/>
          <ac:cxnSpMkLst>
            <pc:docMk/>
            <pc:sldMk cId="295980064" sldId="1019"/>
            <ac:cxnSpMk id="41" creationId="{971EACC5-C1FE-D694-ECB4-5C54E0A1DB7C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0.918" v="8"/>
          <ac:cxnSpMkLst>
            <pc:docMk/>
            <pc:sldMk cId="295980064" sldId="1019"/>
            <ac:cxnSpMk id="45" creationId="{4DB47996-2C60-2099-150F-A8D53E585349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6.059" v="19"/>
          <ac:cxnSpMkLst>
            <pc:docMk/>
            <pc:sldMk cId="295980064" sldId="1019"/>
            <ac:cxnSpMk id="49" creationId="{7D899BF7-6E7F-FBC6-5CB8-CD02353EEE0B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6.059" v="17"/>
          <ac:cxnSpMkLst>
            <pc:docMk/>
            <pc:sldMk cId="295980064" sldId="1019"/>
            <ac:cxnSpMk id="72" creationId="{50D8907E-A0F8-D498-C593-10B5FEB5EA13}"/>
          </ac:cxnSpMkLst>
        </pc:cxnChg>
        <pc:cxnChg chg="mod">
          <ac:chgData name="Usuario invitado" userId="S::urn:spo:anon#1875a8e12a7711f4f4f8f044e600b4c0299499ad820e3266971abda4d55bb80f::" providerId="AD" clId="Web-{6E49CE52-5A2C-DA10-C007-2F4FC933D957}" dt="2022-07-11T20:42:46.059" v="16"/>
          <ac:cxnSpMkLst>
            <pc:docMk/>
            <pc:sldMk cId="295980064" sldId="1019"/>
            <ac:cxnSpMk id="76" creationId="{8ED5DA4E-A302-E217-2F4C-6663D21ED4BE}"/>
          </ac:cxnSpMkLst>
        </pc:cxnChg>
      </pc:sldChg>
      <pc:sldChg chg="new del">
        <pc:chgData name="Usuario invitado" userId="S::urn:spo:anon#1875a8e12a7711f4f4f8f044e600b4c0299499ad820e3266971abda4d55bb80f::" providerId="AD" clId="Web-{6E49CE52-5A2C-DA10-C007-2F4FC933D957}" dt="2022-07-11T20:42:33.606" v="6"/>
        <pc:sldMkLst>
          <pc:docMk/>
          <pc:sldMk cId="3086358625" sldId="1019"/>
        </pc:sldMkLst>
      </pc:sldChg>
      <pc:sldChg chg="addSp delSp modSp new">
        <pc:chgData name="Usuario invitado" userId="S::urn:spo:anon#1875a8e12a7711f4f4f8f044e600b4c0299499ad820e3266971abda4d55bb80f::" providerId="AD" clId="Web-{6E49CE52-5A2C-DA10-C007-2F4FC933D957}" dt="2022-07-11T22:55:14.555" v="534"/>
        <pc:sldMkLst>
          <pc:docMk/>
          <pc:sldMk cId="4228093446" sldId="1020"/>
        </pc:sldMkLst>
        <pc:spChg chg="mod">
          <ac:chgData name="Usuario invitado" userId="S::urn:spo:anon#1875a8e12a7711f4f4f8f044e600b4c0299499ad820e3266971abda4d55bb80f::" providerId="AD" clId="Web-{6E49CE52-5A2C-DA10-C007-2F4FC933D957}" dt="2022-07-11T21:09:25.278" v="271" actId="1076"/>
          <ac:spMkLst>
            <pc:docMk/>
            <pc:sldMk cId="4228093446" sldId="1020"/>
            <ac:spMk id="2" creationId="{797B2242-56D1-E838-D3D9-C3FBD8BF97E5}"/>
          </ac:spMkLst>
        </pc:spChg>
        <pc:spChg chg="mod">
          <ac:chgData name="Usuario invitado" userId="S::urn:spo:anon#1875a8e12a7711f4f4f8f044e600b4c0299499ad820e3266971abda4d55bb80f::" providerId="AD" clId="Web-{6E49CE52-5A2C-DA10-C007-2F4FC933D957}" dt="2022-07-11T21:04:47.348" v="243" actId="20577"/>
          <ac:spMkLst>
            <pc:docMk/>
            <pc:sldMk cId="4228093446" sldId="1020"/>
            <ac:spMk id="3" creationId="{347B781C-D5FB-55F8-D3FC-1227C4D2286B}"/>
          </ac:spMkLst>
        </pc:spChg>
        <pc:spChg chg="add mod">
          <ac:chgData name="Usuario invitado" userId="S::urn:spo:anon#1875a8e12a7711f4f4f8f044e600b4c0299499ad820e3266971abda4d55bb80f::" providerId="AD" clId="Web-{6E49CE52-5A2C-DA10-C007-2F4FC933D957}" dt="2022-07-11T21:05:11.958" v="248" actId="1076"/>
          <ac:spMkLst>
            <pc:docMk/>
            <pc:sldMk cId="4228093446" sldId="1020"/>
            <ac:spMk id="6" creationId="{C23AF814-8447-D250-8288-DC20990EE158}"/>
          </ac:spMkLst>
        </pc:spChg>
        <pc:spChg chg="add mod">
          <ac:chgData name="Usuario invitado" userId="S::urn:spo:anon#1875a8e12a7711f4f4f8f044e600b4c0299499ad820e3266971abda4d55bb80f::" providerId="AD" clId="Web-{6E49CE52-5A2C-DA10-C007-2F4FC933D957}" dt="2022-07-11T21:07:02.274" v="266" actId="20577"/>
          <ac:spMkLst>
            <pc:docMk/>
            <pc:sldMk cId="4228093446" sldId="1020"/>
            <ac:spMk id="7" creationId="{58DD92A1-7656-968E-A3B3-9EF1D3AAE918}"/>
          </ac:spMkLst>
        </pc:spChg>
        <pc:spChg chg="add mod">
          <ac:chgData name="Usuario invitado" userId="S::urn:spo:anon#1875a8e12a7711f4f4f8f044e600b4c0299499ad820e3266971abda4d55bb80f::" providerId="AD" clId="Web-{6E49CE52-5A2C-DA10-C007-2F4FC933D957}" dt="2022-07-11T21:07:24.899" v="269" actId="1076"/>
          <ac:spMkLst>
            <pc:docMk/>
            <pc:sldMk cId="4228093446" sldId="1020"/>
            <ac:spMk id="62" creationId="{5E0A0AD1-87B8-73A2-BBED-6076F41F7271}"/>
          </ac:spMkLst>
        </pc:spChg>
        <pc:spChg chg="add mod">
          <ac:chgData name="Usuario invitado" userId="S::urn:spo:anon#1875a8e12a7711f4f4f8f044e600b4c0299499ad820e3266971abda4d55bb80f::" providerId="AD" clId="Web-{6E49CE52-5A2C-DA10-C007-2F4FC933D957}" dt="2022-07-11T21:07:21.399" v="268" actId="1076"/>
          <ac:spMkLst>
            <pc:docMk/>
            <pc:sldMk cId="4228093446" sldId="1020"/>
            <ac:spMk id="63" creationId="{866FD6BE-2F5E-1E68-7A4A-3D88A20AEF66}"/>
          </ac:spMkLst>
        </pc:spChg>
        <pc:spChg chg="add">
          <ac:chgData name="Usuario invitado" userId="S::urn:spo:anon#1875a8e12a7711f4f4f8f044e600b4c0299499ad820e3266971abda4d55bb80f::" providerId="AD" clId="Web-{6E49CE52-5A2C-DA10-C007-2F4FC933D957}" dt="2022-07-11T22:55:14.539" v="533"/>
          <ac:spMkLst>
            <pc:docMk/>
            <pc:sldMk cId="4228093446" sldId="1020"/>
            <ac:spMk id="117" creationId="{222C6345-5BDF-FC83-DE1A-6554AF659EAE}"/>
          </ac:spMkLst>
        </pc:spChg>
        <pc:spChg chg="add">
          <ac:chgData name="Usuario invitado" userId="S::urn:spo:anon#1875a8e12a7711f4f4f8f044e600b4c0299499ad820e3266971abda4d55bb80f::" providerId="AD" clId="Web-{6E49CE52-5A2C-DA10-C007-2F4FC933D957}" dt="2022-07-11T22:55:14.555" v="534"/>
          <ac:spMkLst>
            <pc:docMk/>
            <pc:sldMk cId="4228093446" sldId="1020"/>
            <ac:spMk id="119" creationId="{3D93D657-8B02-CF8B-71DD-3297C96C3F38}"/>
          </ac:spMkLst>
        </pc:spChg>
        <pc:graphicFrameChg chg="add del mod">
          <ac:chgData name="Usuario invitado" userId="S::urn:spo:anon#1875a8e12a7711f4f4f8f044e600b4c0299499ad820e3266971abda4d55bb80f::" providerId="AD" clId="Web-{6E49CE52-5A2C-DA10-C007-2F4FC933D957}" dt="2022-07-11T21:07:14.368" v="267"/>
          <ac:graphicFrameMkLst>
            <pc:docMk/>
            <pc:sldMk cId="4228093446" sldId="1020"/>
            <ac:graphicFrameMk id="9" creationId="{DFAC332F-C0FC-7C6D-3BBE-60DFB41BC879}"/>
          </ac:graphicFrameMkLst>
        </pc:graphicFrameChg>
        <pc:picChg chg="add">
          <ac:chgData name="Usuario invitado" userId="S::urn:spo:anon#1875a8e12a7711f4f4f8f044e600b4c0299499ad820e3266971abda4d55bb80f::" providerId="AD" clId="Web-{6E49CE52-5A2C-DA10-C007-2F4FC933D957}" dt="2022-07-11T21:02:16.281" v="104"/>
          <ac:picMkLst>
            <pc:docMk/>
            <pc:sldMk cId="4228093446" sldId="1020"/>
            <ac:picMk id="5" creationId="{7E18AA02-5DDD-9FF3-22E0-47BD83374DBC}"/>
          </ac:picMkLst>
        </pc:picChg>
      </pc:sldChg>
    </pc:docChg>
  </pc:docChgLst>
  <pc:docChgLst>
    <pc:chgData name="Usuario invitado" userId="S::urn:spo:anon#1875a8e12a7711f4f4f8f044e600b4c0299499ad820e3266971abda4d55bb80f::" providerId="AD" clId="Web-{64C5D5A9-7254-700E-B4B6-D95AC6AB3E37}"/>
    <pc:docChg chg="modSld">
      <pc:chgData name="Usuario invitado" userId="S::urn:spo:anon#1875a8e12a7711f4f4f8f044e600b4c0299499ad820e3266971abda4d55bb80f::" providerId="AD" clId="Web-{64C5D5A9-7254-700E-B4B6-D95AC6AB3E37}" dt="2022-06-30T22:56:02.527" v="60" actId="14100"/>
      <pc:docMkLst>
        <pc:docMk/>
      </pc:docMkLst>
      <pc:sldChg chg="addSp modSp">
        <pc:chgData name="Usuario invitado" userId="S::urn:spo:anon#1875a8e12a7711f4f4f8f044e600b4c0299499ad820e3266971abda4d55bb80f::" providerId="AD" clId="Web-{64C5D5A9-7254-700E-B4B6-D95AC6AB3E37}" dt="2022-06-30T22:55:47.932" v="39" actId="1076"/>
        <pc:sldMkLst>
          <pc:docMk/>
          <pc:sldMk cId="235551195" sldId="1000"/>
        </pc:sldMkLst>
        <pc:spChg chg="add mod">
          <ac:chgData name="Usuario invitado" userId="S::urn:spo:anon#1875a8e12a7711f4f4f8f044e600b4c0299499ad820e3266971abda4d55bb80f::" providerId="AD" clId="Web-{64C5D5A9-7254-700E-B4B6-D95AC6AB3E37}" dt="2022-06-30T22:55:47.932" v="39" actId="1076"/>
          <ac:spMkLst>
            <pc:docMk/>
            <pc:sldMk cId="235551195" sldId="1000"/>
            <ac:spMk id="58" creationId="{E5C06B82-EF42-28D6-540A-19E7C76CB022}"/>
          </ac:spMkLst>
        </pc:spChg>
      </pc:sldChg>
      <pc:sldChg chg="modSp">
        <pc:chgData name="Usuario invitado" userId="S::urn:spo:anon#1875a8e12a7711f4f4f8f044e600b4c0299499ad820e3266971abda4d55bb80f::" providerId="AD" clId="Web-{64C5D5A9-7254-700E-B4B6-D95AC6AB3E37}" dt="2022-06-30T22:55:14.369" v="21" actId="20577"/>
        <pc:sldMkLst>
          <pc:docMk/>
          <pc:sldMk cId="815731363" sldId="1002"/>
        </pc:sldMkLst>
        <pc:spChg chg="mod">
          <ac:chgData name="Usuario invitado" userId="S::urn:spo:anon#1875a8e12a7711f4f4f8f044e600b4c0299499ad820e3266971abda4d55bb80f::" providerId="AD" clId="Web-{64C5D5A9-7254-700E-B4B6-D95AC6AB3E37}" dt="2022-06-30T22:55:14.369" v="21" actId="20577"/>
          <ac:spMkLst>
            <pc:docMk/>
            <pc:sldMk cId="815731363" sldId="1002"/>
            <ac:spMk id="8" creationId="{7127B8A4-52C4-4450-92BB-6D6F76EBDA36}"/>
          </ac:spMkLst>
        </pc:spChg>
      </pc:sldChg>
      <pc:sldChg chg="modSp">
        <pc:chgData name="Usuario invitado" userId="S::urn:spo:anon#1875a8e12a7711f4f4f8f044e600b4c0299499ad820e3266971abda4d55bb80f::" providerId="AD" clId="Web-{64C5D5A9-7254-700E-B4B6-D95AC6AB3E37}" dt="2022-06-30T22:55:30.682" v="33" actId="14100"/>
        <pc:sldMkLst>
          <pc:docMk/>
          <pc:sldMk cId="2298002641" sldId="1003"/>
        </pc:sldMkLst>
        <pc:spChg chg="mod">
          <ac:chgData name="Usuario invitado" userId="S::urn:spo:anon#1875a8e12a7711f4f4f8f044e600b4c0299499ad820e3266971abda4d55bb80f::" providerId="AD" clId="Web-{64C5D5A9-7254-700E-B4B6-D95AC6AB3E37}" dt="2022-06-30T22:55:30.682" v="33" actId="14100"/>
          <ac:spMkLst>
            <pc:docMk/>
            <pc:sldMk cId="2298002641" sldId="1003"/>
            <ac:spMk id="7" creationId="{92029084-71CE-ED5F-1D33-8A7B4B1A71EA}"/>
          </ac:spMkLst>
        </pc:spChg>
      </pc:sldChg>
      <pc:sldChg chg="modSp">
        <pc:chgData name="Usuario invitado" userId="S::urn:spo:anon#1875a8e12a7711f4f4f8f044e600b4c0299499ad820e3266971abda4d55bb80f::" providerId="AD" clId="Web-{64C5D5A9-7254-700E-B4B6-D95AC6AB3E37}" dt="2022-06-30T22:56:02.527" v="60" actId="14100"/>
        <pc:sldMkLst>
          <pc:docMk/>
          <pc:sldMk cId="3382607454" sldId="1004"/>
        </pc:sldMkLst>
        <pc:spChg chg="mod">
          <ac:chgData name="Usuario invitado" userId="S::urn:spo:anon#1875a8e12a7711f4f4f8f044e600b4c0299499ad820e3266971abda4d55bb80f::" providerId="AD" clId="Web-{64C5D5A9-7254-700E-B4B6-D95AC6AB3E37}" dt="2022-06-30T22:56:02.527" v="60" actId="14100"/>
          <ac:spMkLst>
            <pc:docMk/>
            <pc:sldMk cId="3382607454" sldId="1004"/>
            <ac:spMk id="106" creationId="{BBC290A4-13CE-8B33-6790-653E1B548583}"/>
          </ac:spMkLst>
        </pc:spChg>
      </pc:sldChg>
      <pc:sldChg chg="modSp">
        <pc:chgData name="Usuario invitado" userId="S::urn:spo:anon#1875a8e12a7711f4f4f8f044e600b4c0299499ad820e3266971abda4d55bb80f::" providerId="AD" clId="Web-{64C5D5A9-7254-700E-B4B6-D95AC6AB3E37}" dt="2022-06-30T22:53:23.803" v="5" actId="20577"/>
        <pc:sldMkLst>
          <pc:docMk/>
          <pc:sldMk cId="558306715" sldId="1014"/>
        </pc:sldMkLst>
        <pc:spChg chg="mod">
          <ac:chgData name="Usuario invitado" userId="S::urn:spo:anon#1875a8e12a7711f4f4f8f044e600b4c0299499ad820e3266971abda4d55bb80f::" providerId="AD" clId="Web-{64C5D5A9-7254-700E-B4B6-D95AC6AB3E37}" dt="2022-06-30T22:53:23.803" v="5" actId="20577"/>
          <ac:spMkLst>
            <pc:docMk/>
            <pc:sldMk cId="558306715" sldId="1014"/>
            <ac:spMk id="16" creationId="{7D45346F-D44B-422C-8FB3-D2331C5A5475}"/>
          </ac:spMkLst>
        </pc:spChg>
      </pc:sldChg>
    </pc:docChg>
  </pc:docChgLst>
  <pc:docChgLst>
    <pc:chgData name="Usuario invitado" userId="S::urn:spo:anon#1875a8e12a7711f4f4f8f044e600b4c0299499ad820e3266971abda4d55bb80f::" providerId="AD" clId="Web-{95A49AB8-8ECC-79E3-3A90-A06CA7502EF1}"/>
    <pc:docChg chg="modSld">
      <pc:chgData name="Usuario invitado" userId="S::urn:spo:anon#1875a8e12a7711f4f4f8f044e600b4c0299499ad820e3266971abda4d55bb80f::" providerId="AD" clId="Web-{95A49AB8-8ECC-79E3-3A90-A06CA7502EF1}" dt="2022-07-12T21:08:39.982" v="521"/>
      <pc:docMkLst>
        <pc:docMk/>
      </pc:docMkLst>
      <pc:sldChg chg="addSp delSp modSp">
        <pc:chgData name="Usuario invitado" userId="S::urn:spo:anon#1875a8e12a7711f4f4f8f044e600b4c0299499ad820e3266971abda4d55bb80f::" providerId="AD" clId="Web-{95A49AB8-8ECC-79E3-3A90-A06CA7502EF1}" dt="2022-07-12T21:08:39.982" v="521"/>
        <pc:sldMkLst>
          <pc:docMk/>
          <pc:sldMk cId="4228093446" sldId="1020"/>
        </pc:sldMkLst>
        <pc:spChg chg="mod">
          <ac:chgData name="Usuario invitado" userId="S::urn:spo:anon#1875a8e12a7711f4f4f8f044e600b4c0299499ad820e3266971abda4d55bb80f::" providerId="AD" clId="Web-{95A49AB8-8ECC-79E3-3A90-A06CA7502EF1}" dt="2022-07-12T20:49:00.457" v="510" actId="20577"/>
          <ac:spMkLst>
            <pc:docMk/>
            <pc:sldMk cId="4228093446" sldId="1020"/>
            <ac:spMk id="3" creationId="{347B781C-D5FB-55F8-D3FC-1227C4D2286B}"/>
          </ac:spMkLst>
        </pc:spChg>
        <pc:spChg chg="del">
          <ac:chgData name="Usuario invitado" userId="S::urn:spo:anon#1875a8e12a7711f4f4f8f044e600b4c0299499ad820e3266971abda4d55bb80f::" providerId="AD" clId="Web-{95A49AB8-8ECC-79E3-3A90-A06CA7502EF1}" dt="2022-07-12T19:41:25.312" v="69"/>
          <ac:spMkLst>
            <pc:docMk/>
            <pc:sldMk cId="4228093446" sldId="1020"/>
            <ac:spMk id="7" creationId="{58DD92A1-7656-968E-A3B3-9EF1D3AAE918}"/>
          </ac:spMkLst>
        </pc:spChg>
        <pc:spChg chg="del mod">
          <ac:chgData name="Usuario invitado" userId="S::urn:spo:anon#1875a8e12a7711f4f4f8f044e600b4c0299499ad820e3266971abda4d55bb80f::" providerId="AD" clId="Web-{95A49AB8-8ECC-79E3-3A90-A06CA7502EF1}" dt="2022-07-12T19:41:49.564" v="75"/>
          <ac:spMkLst>
            <pc:docMk/>
            <pc:sldMk cId="4228093446" sldId="1020"/>
            <ac:spMk id="62" creationId="{5E0A0AD1-87B8-73A2-BBED-6076F41F7271}"/>
          </ac:spMkLst>
        </pc:spChg>
        <pc:spChg chg="del mod">
          <ac:chgData name="Usuario invitado" userId="S::urn:spo:anon#1875a8e12a7711f4f4f8f044e600b4c0299499ad820e3266971abda4d55bb80f::" providerId="AD" clId="Web-{95A49AB8-8ECC-79E3-3A90-A06CA7502EF1}" dt="2022-07-12T19:41:43.407" v="72"/>
          <ac:spMkLst>
            <pc:docMk/>
            <pc:sldMk cId="4228093446" sldId="1020"/>
            <ac:spMk id="63" creationId="{866FD6BE-2F5E-1E68-7A4A-3D88A20AEF66}"/>
          </ac:spMkLst>
        </pc:spChg>
        <pc:spChg chg="del">
          <ac:chgData name="Usuario invitado" userId="S::urn:spo:anon#1875a8e12a7711f4f4f8f044e600b4c0299499ad820e3266971abda4d55bb80f::" providerId="AD" clId="Web-{95A49AB8-8ECC-79E3-3A90-A06CA7502EF1}" dt="2022-07-12T19:40:30.199" v="43"/>
          <ac:spMkLst>
            <pc:docMk/>
            <pc:sldMk cId="4228093446" sldId="1020"/>
            <ac:spMk id="117" creationId="{222C6345-5BDF-FC83-DE1A-6554AF659EAE}"/>
          </ac:spMkLst>
        </pc:spChg>
        <pc:spChg chg="del">
          <ac:chgData name="Usuario invitado" userId="S::urn:spo:anon#1875a8e12a7711f4f4f8f044e600b4c0299499ad820e3266971abda4d55bb80f::" providerId="AD" clId="Web-{95A49AB8-8ECC-79E3-3A90-A06CA7502EF1}" dt="2022-07-12T19:40:33.433" v="44"/>
          <ac:spMkLst>
            <pc:docMk/>
            <pc:sldMk cId="4228093446" sldId="1020"/>
            <ac:spMk id="119" creationId="{3D93D657-8B02-CF8B-71DD-3297C96C3F38}"/>
          </ac:spMkLst>
        </pc:spChg>
        <pc:graphicFrameChg chg="add mod modGraphic">
          <ac:chgData name="Usuario invitado" userId="S::urn:spo:anon#1875a8e12a7711f4f4f8f044e600b4c0299499ad820e3266971abda4d55bb80f::" providerId="AD" clId="Web-{95A49AB8-8ECC-79E3-3A90-A06CA7502EF1}" dt="2022-07-12T21:08:39.982" v="521"/>
          <ac:graphicFrameMkLst>
            <pc:docMk/>
            <pc:sldMk cId="4228093446" sldId="1020"/>
            <ac:graphicFrameMk id="4" creationId="{3A2CB984-A66E-9614-C45C-DC04A24D310C}"/>
          </ac:graphicFrameMkLst>
        </pc:graphicFrameChg>
      </pc:sldChg>
      <pc:sldChg chg="modSp">
        <pc:chgData name="Usuario invitado" userId="S::urn:spo:anon#1875a8e12a7711f4f4f8f044e600b4c0299499ad820e3266971abda4d55bb80f::" providerId="AD" clId="Web-{95A49AB8-8ECC-79E3-3A90-A06CA7502EF1}" dt="2022-07-12T19:38:53.473" v="42" actId="20577"/>
        <pc:sldMkLst>
          <pc:docMk/>
          <pc:sldMk cId="3757152220" sldId="1021"/>
        </pc:sldMkLst>
        <pc:spChg chg="mod">
          <ac:chgData name="Usuario invitado" userId="S::urn:spo:anon#1875a8e12a7711f4f4f8f044e600b4c0299499ad820e3266971abda4d55bb80f::" providerId="AD" clId="Web-{95A49AB8-8ECC-79E3-3A90-A06CA7502EF1}" dt="2022-07-12T19:38:53.473" v="42" actId="20577"/>
          <ac:spMkLst>
            <pc:docMk/>
            <pc:sldMk cId="3757152220" sldId="1021"/>
            <ac:spMk id="50" creationId="{EA0017B9-EA33-BC76-B5AA-5FCC01DE6F3C}"/>
          </ac:spMkLst>
        </pc:spChg>
        <pc:spChg chg="mod">
          <ac:chgData name="Usuario invitado" userId="S::urn:spo:anon#1875a8e12a7711f4f4f8f044e600b4c0299499ad820e3266971abda4d55bb80f::" providerId="AD" clId="Web-{95A49AB8-8ECC-79E3-3A90-A06CA7502EF1}" dt="2022-07-12T19:34:25.267" v="0" actId="20577"/>
          <ac:spMkLst>
            <pc:docMk/>
            <pc:sldMk cId="3757152220" sldId="1021"/>
            <ac:spMk id="56" creationId="{E83E9E95-E56F-DB96-491C-F6F2BFFB5CAF}"/>
          </ac:spMkLst>
        </pc:spChg>
      </pc:sldChg>
    </pc:docChg>
  </pc:docChgLst>
  <pc:docChgLst>
    <pc:chgData name="Usuario invitado" userId="S::urn:spo:anon#1875a8e12a7711f4f4f8f044e600b4c0299499ad820e3266971abda4d55bb80f::" providerId="AD" clId="Web-{71626916-1C8F-9336-141E-F14BFDADB378}"/>
    <pc:docChg chg="modSld">
      <pc:chgData name="Usuario invitado" userId="S::urn:spo:anon#1875a8e12a7711f4f4f8f044e600b4c0299499ad820e3266971abda4d55bb80f::" providerId="AD" clId="Web-{71626916-1C8F-9336-141E-F14BFDADB378}" dt="2022-07-17T22:56:17.811" v="445" actId="1076"/>
      <pc:docMkLst>
        <pc:docMk/>
      </pc:docMkLst>
      <pc:sldChg chg="addSp delSp modSp">
        <pc:chgData name="Usuario invitado" userId="S::urn:spo:anon#1875a8e12a7711f4f4f8f044e600b4c0299499ad820e3266971abda4d55bb80f::" providerId="AD" clId="Web-{71626916-1C8F-9336-141E-F14BFDADB378}" dt="2022-07-17T22:56:17.811" v="445" actId="1076"/>
        <pc:sldMkLst>
          <pc:docMk/>
          <pc:sldMk cId="0" sldId="1012"/>
        </pc:sldMkLst>
        <pc:spChg chg="add mod">
          <ac:chgData name="Usuario invitado" userId="S::urn:spo:anon#1875a8e12a7711f4f4f8f044e600b4c0299499ad820e3266971abda4d55bb80f::" providerId="AD" clId="Web-{71626916-1C8F-9336-141E-F14BFDADB378}" dt="2022-07-17T22:48:36.610" v="336" actId="1076"/>
          <ac:spMkLst>
            <pc:docMk/>
            <pc:sldMk cId="0" sldId="1012"/>
            <ac:spMk id="2" creationId="{11CC5B48-2C1F-659A-C524-5A7CA14F6241}"/>
          </ac:spMkLst>
        </pc:spChg>
        <pc:spChg chg="add del mod">
          <ac:chgData name="Usuario invitado" userId="S::urn:spo:anon#1875a8e12a7711f4f4f8f044e600b4c0299499ad820e3266971abda4d55bb80f::" providerId="AD" clId="Web-{71626916-1C8F-9336-141E-F14BFDADB378}" dt="2022-07-17T21:54:40.362" v="90"/>
          <ac:spMkLst>
            <pc:docMk/>
            <pc:sldMk cId="0" sldId="1012"/>
            <ac:spMk id="3" creationId="{AF6F10AC-C644-78CD-B814-84597D2E3591}"/>
          </ac:spMkLst>
        </pc:spChg>
        <pc:spChg chg="add del mod">
          <ac:chgData name="Usuario invitado" userId="S::urn:spo:anon#1875a8e12a7711f4f4f8f044e600b4c0299499ad820e3266971abda4d55bb80f::" providerId="AD" clId="Web-{71626916-1C8F-9336-141E-F14BFDADB378}" dt="2022-07-17T21:54:38.127" v="89"/>
          <ac:spMkLst>
            <pc:docMk/>
            <pc:sldMk cId="0" sldId="1012"/>
            <ac:spMk id="5" creationId="{EC3A917E-A1A5-1614-1EA0-E04E44294A0A}"/>
          </ac:spMkLst>
        </pc:spChg>
        <pc:spChg chg="add del mod">
          <ac:chgData name="Usuario invitado" userId="S::urn:spo:anon#1875a8e12a7711f4f4f8f044e600b4c0299499ad820e3266971abda4d55bb80f::" providerId="AD" clId="Web-{71626916-1C8F-9336-141E-F14BFDADB378}" dt="2022-07-17T21:57:57.336" v="106"/>
          <ac:spMkLst>
            <pc:docMk/>
            <pc:sldMk cId="0" sldId="1012"/>
            <ac:spMk id="6" creationId="{0605546D-B499-1BF9-83F6-95152472B610}"/>
          </ac:spMkLst>
        </pc:spChg>
        <pc:spChg chg="add del mod">
          <ac:chgData name="Usuario invitado" userId="S::urn:spo:anon#1875a8e12a7711f4f4f8f044e600b4c0299499ad820e3266971abda4d55bb80f::" providerId="AD" clId="Web-{71626916-1C8F-9336-141E-F14BFDADB378}" dt="2022-07-17T22:07:37.323" v="170"/>
          <ac:spMkLst>
            <pc:docMk/>
            <pc:sldMk cId="0" sldId="1012"/>
            <ac:spMk id="12" creationId="{0E56995B-7C03-93E6-1232-DF588B5A6C98}"/>
          </ac:spMkLst>
        </pc:spChg>
        <pc:spChg chg="mod">
          <ac:chgData name="Usuario invitado" userId="S::urn:spo:anon#1875a8e12a7711f4f4f8f044e600b4c0299499ad820e3266971abda4d55bb80f::" providerId="AD" clId="Web-{71626916-1C8F-9336-141E-F14BFDADB378}" dt="2022-07-17T22:06:35.383" v="169" actId="1076"/>
          <ac:spMkLst>
            <pc:docMk/>
            <pc:sldMk cId="0" sldId="1012"/>
            <ac:spMk id="16" creationId="{7D45346F-D44B-422C-8FB3-D2331C5A5475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48:36.688" v="343" actId="1076"/>
          <ac:spMkLst>
            <pc:docMk/>
            <pc:sldMk cId="0" sldId="1012"/>
            <ac:spMk id="33" creationId="{936A9FAD-0910-11DA-4834-9A74B2181028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48:57.829" v="353" actId="1076"/>
          <ac:spMkLst>
            <pc:docMk/>
            <pc:sldMk cId="0" sldId="1012"/>
            <ac:spMk id="34" creationId="{903A749D-C305-D91F-8875-C9998F732FE4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48:36.719" v="345" actId="1076"/>
          <ac:spMkLst>
            <pc:docMk/>
            <pc:sldMk cId="0" sldId="1012"/>
            <ac:spMk id="35" creationId="{5FA01D53-E904-246C-495D-036972E58453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49:17.205" v="357" actId="1076"/>
          <ac:spMkLst>
            <pc:docMk/>
            <pc:sldMk cId="0" sldId="1012"/>
            <ac:spMk id="36" creationId="{EF6EC527-A994-0C9A-B75C-7F30F2E69E83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48:52.267" v="351" actId="14100"/>
          <ac:spMkLst>
            <pc:docMk/>
            <pc:sldMk cId="0" sldId="1012"/>
            <ac:spMk id="37" creationId="{CB836BAD-827E-A2E8-168B-87FDD89E13AB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50:27.113" v="370" actId="1076"/>
          <ac:spMkLst>
            <pc:docMk/>
            <pc:sldMk cId="0" sldId="1012"/>
            <ac:spMk id="38" creationId="{E540F217-F56A-7511-D228-EC63A67D9CAF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51:12.974" v="380" actId="1076"/>
          <ac:spMkLst>
            <pc:docMk/>
            <pc:sldMk cId="0" sldId="1012"/>
            <ac:spMk id="39" creationId="{C91FE6D0-4AFA-23F6-EA99-ED0713F1F237}"/>
          </ac:spMkLst>
        </pc:spChg>
        <pc:spChg chg="add mod">
          <ac:chgData name="Usuario invitado" userId="S::urn:spo:anon#1875a8e12a7711f4f4f8f044e600b4c0299499ad820e3266971abda4d55bb80f::" providerId="AD" clId="Web-{71626916-1C8F-9336-141E-F14BFDADB378}" dt="2022-07-17T22:53:07.415" v="423" actId="20577"/>
          <ac:spMkLst>
            <pc:docMk/>
            <pc:sldMk cId="0" sldId="1012"/>
            <ac:spMk id="40" creationId="{354FFA9D-F4F2-F324-3E7C-5FA7B5429B8F}"/>
          </ac:spMkLst>
        </pc:spChg>
        <pc:grpChg chg="add mod">
          <ac:chgData name="Usuario invitado" userId="S::urn:spo:anon#1875a8e12a7711f4f4f8f044e600b4c0299499ad820e3266971abda4d55bb80f::" providerId="AD" clId="Web-{71626916-1C8F-9336-141E-F14BFDADB378}" dt="2022-07-17T22:48:36.626" v="337" actId="1076"/>
          <ac:grpSpMkLst>
            <pc:docMk/>
            <pc:sldMk cId="0" sldId="1012"/>
            <ac:grpSpMk id="5" creationId="{F6138676-8384-E3A3-C71F-F8DD566D688E}"/>
          </ac:grpSpMkLst>
        </pc:grpChg>
        <pc:grpChg chg="add del mod">
          <ac:chgData name="Usuario invitado" userId="S::urn:spo:anon#1875a8e12a7711f4f4f8f044e600b4c0299499ad820e3266971abda4d55bb80f::" providerId="AD" clId="Web-{71626916-1C8F-9336-141E-F14BFDADB378}" dt="2022-07-17T22:39:28.485" v="238"/>
          <ac:grpSpMkLst>
            <pc:docMk/>
            <pc:sldMk cId="0" sldId="1012"/>
            <ac:grpSpMk id="6" creationId="{7D5C0C0C-F4E7-9AA4-6D7C-0B82E304923C}"/>
          </ac:grpSpMkLst>
        </pc:grpChg>
        <pc:grpChg chg="add del mod">
          <ac:chgData name="Usuario invitado" userId="S::urn:spo:anon#1875a8e12a7711f4f4f8f044e600b4c0299499ad820e3266971abda4d55bb80f::" providerId="AD" clId="Web-{71626916-1C8F-9336-141E-F14BFDADB378}" dt="2022-07-17T22:39:21.188" v="235"/>
          <ac:grpSpMkLst>
            <pc:docMk/>
            <pc:sldMk cId="0" sldId="1012"/>
            <ac:grpSpMk id="9" creationId="{EFAD2ECE-EFE9-8702-3ECB-34CAC9DE5657}"/>
          </ac:grpSpMkLst>
        </pc:grpChg>
        <pc:grpChg chg="add del mod">
          <ac:chgData name="Usuario invitado" userId="S::urn:spo:anon#1875a8e12a7711f4f4f8f044e600b4c0299499ad820e3266971abda4d55bb80f::" providerId="AD" clId="Web-{71626916-1C8F-9336-141E-F14BFDADB378}" dt="2022-07-17T22:39:30.313" v="239"/>
          <ac:grpSpMkLst>
            <pc:docMk/>
            <pc:sldMk cId="0" sldId="1012"/>
            <ac:grpSpMk id="13" creationId="{F246DDA7-B231-E72C-AEBB-8DE1FE711D2D}"/>
          </ac:grpSpMkLst>
        </pc:grpChg>
        <pc:picChg chg="add del mod">
          <ac:chgData name="Usuario invitado" userId="S::urn:spo:anon#1875a8e12a7711f4f4f8f044e600b4c0299499ad820e3266971abda4d55bb80f::" providerId="AD" clId="Web-{71626916-1C8F-9336-141E-F14BFDADB378}" dt="2022-07-17T22:02:03.110" v="116"/>
          <ac:picMkLst>
            <pc:docMk/>
            <pc:sldMk cId="0" sldId="1012"/>
            <ac:picMk id="2" creationId="{A333F746-8A87-57A8-5326-E91D0E921B1B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35:41.462" v="185" actId="14100"/>
          <ac:picMkLst>
            <pc:docMk/>
            <pc:sldMk cId="0" sldId="1012"/>
            <ac:picMk id="3" creationId="{C7F78CC1-F0B1-5BC6-FF32-B4FF8ABDAF4D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35:35.181" v="184" actId="1076"/>
          <ac:picMkLst>
            <pc:docMk/>
            <pc:sldMk cId="0" sldId="1012"/>
            <ac:picMk id="4" creationId="{34A30841-BB19-FB43-0CC1-06F72D76964B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2:01:59.640" v="114"/>
          <ac:picMkLst>
            <pc:docMk/>
            <pc:sldMk cId="0" sldId="1012"/>
            <ac:picMk id="4" creationId="{83AF858A-BF6F-EC9F-14D6-074E3D46DC87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2:02:01.469" v="115"/>
          <ac:picMkLst>
            <pc:docMk/>
            <pc:sldMk cId="0" sldId="1012"/>
            <ac:picMk id="7" creationId="{2728A387-67E6-18A8-CAB3-F4AE24C06A7D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1:58:03.790" v="108"/>
          <ac:picMkLst>
            <pc:docMk/>
            <pc:sldMk cId="0" sldId="1012"/>
            <ac:picMk id="8" creationId="{AD6A8761-4FDB-766C-EFC1-00D6921FB1A3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1:58:12.946" v="110"/>
          <ac:picMkLst>
            <pc:docMk/>
            <pc:sldMk cId="0" sldId="1012"/>
            <ac:picMk id="9" creationId="{D0BBE871-08B8-D60D-1234-A62756F2C08B}"/>
          </ac:picMkLst>
        </pc:picChg>
        <pc:picChg chg="mod">
          <ac:chgData name="Usuario invitado" userId="S::urn:spo:anon#1875a8e12a7711f4f4f8f044e600b4c0299499ad820e3266971abda4d55bb80f::" providerId="AD" clId="Web-{71626916-1C8F-9336-141E-F14BFDADB378}" dt="2022-07-17T22:38:05.295" v="213"/>
          <ac:picMkLst>
            <pc:docMk/>
            <pc:sldMk cId="0" sldId="1012"/>
            <ac:picMk id="10" creationId="{E09D1791-770C-6503-F72C-D71E4C3D9FC5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2:01:58.203" v="113"/>
          <ac:picMkLst>
            <pc:docMk/>
            <pc:sldMk cId="0" sldId="1012"/>
            <ac:picMk id="10" creationId="{EE96641E-ACB4-5454-AD6E-ED9CC502F52F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48:36.594" v="335" actId="1076"/>
          <ac:picMkLst>
            <pc:docMk/>
            <pc:sldMk cId="0" sldId="1012"/>
            <ac:picMk id="11" creationId="{4755D4FC-DDF1-0504-D9C9-94DB3583B910}"/>
          </ac:picMkLst>
        </pc:picChg>
        <pc:picChg chg="mod">
          <ac:chgData name="Usuario invitado" userId="S::urn:spo:anon#1875a8e12a7711f4f4f8f044e600b4c0299499ad820e3266971abda4d55bb80f::" providerId="AD" clId="Web-{71626916-1C8F-9336-141E-F14BFDADB378}" dt="2022-07-17T22:38:05.295" v="212"/>
          <ac:picMkLst>
            <pc:docMk/>
            <pc:sldMk cId="0" sldId="1012"/>
            <ac:picMk id="12" creationId="{DE4D2515-C95F-8B48-6E30-E1C983BAAAB7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2:38:55.640" v="230"/>
          <ac:picMkLst>
            <pc:docMk/>
            <pc:sldMk cId="0" sldId="1012"/>
            <ac:picMk id="22" creationId="{3B463BC7-4EFE-BBD4-2B74-1918B096D230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53:26.368" v="424" actId="14100"/>
          <ac:picMkLst>
            <pc:docMk/>
            <pc:sldMk cId="0" sldId="1012"/>
            <ac:picMk id="28" creationId="{0E33EFCC-ACD1-363A-FC66-59DD8E81390D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48:36.641" v="339" actId="1076"/>
          <ac:picMkLst>
            <pc:docMk/>
            <pc:sldMk cId="0" sldId="1012"/>
            <ac:picMk id="29" creationId="{18D23361-BC2C-71A1-E457-261838BF5FFF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53:32.119" v="425" actId="1076"/>
          <ac:picMkLst>
            <pc:docMk/>
            <pc:sldMk cId="0" sldId="1012"/>
            <ac:picMk id="30" creationId="{848F16C9-CEC9-8EF0-20F5-1BAF741ECE1E}"/>
          </ac:picMkLst>
        </pc:picChg>
        <pc:picChg chg="add del mod">
          <ac:chgData name="Usuario invitado" userId="S::urn:spo:anon#1875a8e12a7711f4f4f8f044e600b4c0299499ad820e3266971abda4d55bb80f::" providerId="AD" clId="Web-{71626916-1C8F-9336-141E-F14BFDADB378}" dt="2022-07-17T22:54:06.495" v="428"/>
          <ac:picMkLst>
            <pc:docMk/>
            <pc:sldMk cId="0" sldId="1012"/>
            <ac:picMk id="31" creationId="{93FBA810-0A7D-B40D-79DA-4CE01059C642}"/>
          </ac:picMkLst>
        </pc:picChg>
        <pc:picChg chg="add mod ord">
          <ac:chgData name="Usuario invitado" userId="S::urn:spo:anon#1875a8e12a7711f4f4f8f044e600b4c0299499ad820e3266971abda4d55bb80f::" providerId="AD" clId="Web-{71626916-1C8F-9336-141E-F14BFDADB378}" dt="2022-07-17T22:49:09.502" v="355" actId="1076"/>
          <ac:picMkLst>
            <pc:docMk/>
            <pc:sldMk cId="0" sldId="1012"/>
            <ac:picMk id="32" creationId="{695A6909-9604-FDED-6108-E954E89AC135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54:02.526" v="427" actId="1076"/>
          <ac:picMkLst>
            <pc:docMk/>
            <pc:sldMk cId="0" sldId="1012"/>
            <ac:picMk id="41" creationId="{334A98A3-6551-7F8F-5546-4227073CC40E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55:17.215" v="441" actId="1076"/>
          <ac:picMkLst>
            <pc:docMk/>
            <pc:sldMk cId="0" sldId="1012"/>
            <ac:picMk id="42" creationId="{73F732E8-562F-572B-767B-B6D393A74C69}"/>
          </ac:picMkLst>
        </pc:picChg>
        <pc:picChg chg="add mod ord">
          <ac:chgData name="Usuario invitado" userId="S::urn:spo:anon#1875a8e12a7711f4f4f8f044e600b4c0299499ad820e3266971abda4d55bb80f::" providerId="AD" clId="Web-{71626916-1C8F-9336-141E-F14BFDADB378}" dt="2022-07-17T22:55:06.777" v="438" actId="1076"/>
          <ac:picMkLst>
            <pc:docMk/>
            <pc:sldMk cId="0" sldId="1012"/>
            <ac:picMk id="43" creationId="{F1069891-1BFC-6209-7FAE-4CF70F736408}"/>
          </ac:picMkLst>
        </pc:picChg>
        <pc:picChg chg="add mod">
          <ac:chgData name="Usuario invitado" userId="S::urn:spo:anon#1875a8e12a7711f4f4f8f044e600b4c0299499ad820e3266971abda4d55bb80f::" providerId="AD" clId="Web-{71626916-1C8F-9336-141E-F14BFDADB378}" dt="2022-07-17T22:56:17.811" v="445" actId="1076"/>
          <ac:picMkLst>
            <pc:docMk/>
            <pc:sldMk cId="0" sldId="1012"/>
            <ac:picMk id="44" creationId="{F8189AE9-947F-CFF8-AFAA-762DF6A84409}"/>
          </ac:picMkLst>
        </pc:picChg>
        <pc:inkChg chg="add del">
          <ac:chgData name="Usuario invitado" userId="S::urn:spo:anon#1875a8e12a7711f4f4f8f044e600b4c0299499ad820e3266971abda4d55bb80f::" providerId="AD" clId="Web-{71626916-1C8F-9336-141E-F14BFDADB378}" dt="2022-07-17T22:45:14.557" v="293"/>
          <ac:inkMkLst>
            <pc:docMk/>
            <pc:sldMk cId="0" sldId="1012"/>
            <ac:inkMk id="17" creationId="{40367FC4-F1EF-EFD7-4C23-EFE09FF85E23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9:07.375" v="234"/>
          <ac:inkMkLst>
            <pc:docMk/>
            <pc:sldMk cId="0" sldId="1012"/>
            <ac:inkMk id="18" creationId="{537C7B75-E8E8-4049-B821-22F03CD4CF03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9.968" v="233"/>
          <ac:inkMkLst>
            <pc:docMk/>
            <pc:sldMk cId="0" sldId="1012"/>
            <ac:inkMk id="19" creationId="{1D0BB929-8E33-40B7-B754-602111CF471D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6.765" v="232"/>
          <ac:inkMkLst>
            <pc:docMk/>
            <pc:sldMk cId="0" sldId="1012"/>
            <ac:inkMk id="20" creationId="{D8C8A353-0A0F-DE19-CE04-3B9000AAA396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6.765" v="231"/>
          <ac:inkMkLst>
            <pc:docMk/>
            <pc:sldMk cId="0" sldId="1012"/>
            <ac:inkMk id="21" creationId="{10FE2602-3779-2769-B1A8-671FDF6BA6A6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4.406" v="229"/>
          <ac:inkMkLst>
            <pc:docMk/>
            <pc:sldMk cId="0" sldId="1012"/>
            <ac:inkMk id="23" creationId="{AC69D5BA-700D-65E5-DA59-794BA07C48CA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1.343" v="228"/>
          <ac:inkMkLst>
            <pc:docMk/>
            <pc:sldMk cId="0" sldId="1012"/>
            <ac:inkMk id="24" creationId="{97EB8823-3C3F-FC8F-4E20-D4E847E68FC4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50.249" v="227"/>
          <ac:inkMkLst>
            <pc:docMk/>
            <pc:sldMk cId="0" sldId="1012"/>
            <ac:inkMk id="25" creationId="{73F14EAD-0FC8-52FD-ADAE-DC0B234633CC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44.171" v="226"/>
          <ac:inkMkLst>
            <pc:docMk/>
            <pc:sldMk cId="0" sldId="1012"/>
            <ac:inkMk id="26" creationId="{ECFF09F0-8CDC-6871-98F6-1E11392113FB}"/>
          </ac:inkMkLst>
        </pc:inkChg>
        <pc:inkChg chg="add del">
          <ac:chgData name="Usuario invitado" userId="S::urn:spo:anon#1875a8e12a7711f4f4f8f044e600b4c0299499ad820e3266971abda4d55bb80f::" providerId="AD" clId="Web-{71626916-1C8F-9336-141E-F14BFDADB378}" dt="2022-07-17T22:38:40.390" v="225"/>
          <ac:inkMkLst>
            <pc:docMk/>
            <pc:sldMk cId="0" sldId="1012"/>
            <ac:inkMk id="27" creationId="{4F5790B2-558D-8FC9-B700-DDA90CBA5D80}"/>
          </ac:inkMkLst>
        </pc:inkChg>
      </pc:sldChg>
      <pc:sldChg chg="modSp">
        <pc:chgData name="Usuario invitado" userId="S::urn:spo:anon#1875a8e12a7711f4f4f8f044e600b4c0299499ad820e3266971abda4d55bb80f::" providerId="AD" clId="Web-{71626916-1C8F-9336-141E-F14BFDADB378}" dt="2022-07-17T12:28:13.741" v="5" actId="20577"/>
        <pc:sldMkLst>
          <pc:docMk/>
          <pc:sldMk cId="3757152220" sldId="1021"/>
        </pc:sldMkLst>
        <pc:spChg chg="mod">
          <ac:chgData name="Usuario invitado" userId="S::urn:spo:anon#1875a8e12a7711f4f4f8f044e600b4c0299499ad820e3266971abda4d55bb80f::" providerId="AD" clId="Web-{71626916-1C8F-9336-141E-F14BFDADB378}" dt="2022-07-17T12:28:13.741" v="5" actId="20577"/>
          <ac:spMkLst>
            <pc:docMk/>
            <pc:sldMk cId="3757152220" sldId="1021"/>
            <ac:spMk id="50" creationId="{EA0017B9-EA33-BC76-B5AA-5FCC01DE6F3C}"/>
          </ac:spMkLst>
        </pc:spChg>
      </pc:sldChg>
    </pc:docChg>
  </pc:docChgLst>
  <pc:docChgLst>
    <pc:chgData name="Usuario invitado" userId="S::urn:spo:anon#1875a8e12a7711f4f4f8f044e600b4c0299499ad820e3266971abda4d55bb80f::" providerId="AD" clId="Web-{D421AFDB-EEB2-4CFF-BF05-6860898CD0B0}"/>
    <pc:docChg chg="modSld">
      <pc:chgData name="Usuario invitado" userId="S::urn:spo:anon#1875a8e12a7711f4f4f8f044e600b4c0299499ad820e3266971abda4d55bb80f::" providerId="AD" clId="Web-{D421AFDB-EEB2-4CFF-BF05-6860898CD0B0}" dt="2022-07-18T00:58:49.903" v="101" actId="20577"/>
      <pc:docMkLst>
        <pc:docMk/>
      </pc:docMkLst>
      <pc:sldChg chg="modSp">
        <pc:chgData name="Usuario invitado" userId="S::urn:spo:anon#1875a8e12a7711f4f4f8f044e600b4c0299499ad820e3266971abda4d55bb80f::" providerId="AD" clId="Web-{D421AFDB-EEB2-4CFF-BF05-6860898CD0B0}" dt="2022-07-18T00:24:43.862" v="3" actId="20577"/>
        <pc:sldMkLst>
          <pc:docMk/>
          <pc:sldMk cId="3732114801" sldId="982"/>
        </pc:sldMkLst>
        <pc:spChg chg="mod">
          <ac:chgData name="Usuario invitado" userId="S::urn:spo:anon#1875a8e12a7711f4f4f8f044e600b4c0299499ad820e3266971abda4d55bb80f::" providerId="AD" clId="Web-{D421AFDB-EEB2-4CFF-BF05-6860898CD0B0}" dt="2022-07-18T00:24:43.862" v="3" actId="20577"/>
          <ac:spMkLst>
            <pc:docMk/>
            <pc:sldMk cId="3732114801" sldId="982"/>
            <ac:spMk id="11" creationId="{400EA63C-00EB-44EA-9A67-E76209645030}"/>
          </ac:spMkLst>
        </pc:spChg>
      </pc:sldChg>
      <pc:sldChg chg="modSp">
        <pc:chgData name="Usuario invitado" userId="S::urn:spo:anon#1875a8e12a7711f4f4f8f044e600b4c0299499ad820e3266971abda4d55bb80f::" providerId="AD" clId="Web-{D421AFDB-EEB2-4CFF-BF05-6860898CD0B0}" dt="2022-07-18T00:53:40.301" v="95" actId="1076"/>
        <pc:sldMkLst>
          <pc:docMk/>
          <pc:sldMk cId="2403393252" sldId="1008"/>
        </pc:sldMkLst>
        <pc:spChg chg="mod">
          <ac:chgData name="Usuario invitado" userId="S::urn:spo:anon#1875a8e12a7711f4f4f8f044e600b4c0299499ad820e3266971abda4d55bb80f::" providerId="AD" clId="Web-{D421AFDB-EEB2-4CFF-BF05-6860898CD0B0}" dt="2022-07-18T00:53:40.301" v="95" actId="1076"/>
          <ac:spMkLst>
            <pc:docMk/>
            <pc:sldMk cId="2403393252" sldId="1008"/>
            <ac:spMk id="21" creationId="{4E773B15-EBE8-A8D3-CD4B-D19986D29A68}"/>
          </ac:spMkLst>
        </pc:spChg>
      </pc:sldChg>
      <pc:sldChg chg="modSp">
        <pc:chgData name="Usuario invitado" userId="S::urn:spo:anon#1875a8e12a7711f4f4f8f044e600b4c0299499ad820e3266971abda4d55bb80f::" providerId="AD" clId="Web-{D421AFDB-EEB2-4CFF-BF05-6860898CD0B0}" dt="2022-07-18T00:50:34.421" v="42" actId="20577"/>
        <pc:sldMkLst>
          <pc:docMk/>
          <pc:sldMk cId="3998643647" sldId="1011"/>
        </pc:sldMkLst>
        <pc:spChg chg="mod">
          <ac:chgData name="Usuario invitado" userId="S::urn:spo:anon#1875a8e12a7711f4f4f8f044e600b4c0299499ad820e3266971abda4d55bb80f::" providerId="AD" clId="Web-{D421AFDB-EEB2-4CFF-BF05-6860898CD0B0}" dt="2022-07-18T00:45:26.928" v="17" actId="20577"/>
          <ac:spMkLst>
            <pc:docMk/>
            <pc:sldMk cId="3998643647" sldId="1011"/>
            <ac:spMk id="132" creationId="{D7EEF7E1-112B-1681-E0AF-068AB5E12BEE}"/>
          </ac:spMkLst>
        </pc:spChg>
        <pc:spChg chg="mod">
          <ac:chgData name="Usuario invitado" userId="S::urn:spo:anon#1875a8e12a7711f4f4f8f044e600b4c0299499ad820e3266971abda4d55bb80f::" providerId="AD" clId="Web-{D421AFDB-EEB2-4CFF-BF05-6860898CD0B0}" dt="2022-07-18T00:50:34.421" v="42" actId="20577"/>
          <ac:spMkLst>
            <pc:docMk/>
            <pc:sldMk cId="3998643647" sldId="1011"/>
            <ac:spMk id="156" creationId="{9AF87E07-9EC8-4820-9DB8-0955738185FD}"/>
          </ac:spMkLst>
        </pc:spChg>
      </pc:sldChg>
      <pc:sldChg chg="modSp">
        <pc:chgData name="Usuario invitado" userId="S::urn:spo:anon#1875a8e12a7711f4f4f8f044e600b4c0299499ad820e3266971abda4d55bb80f::" providerId="AD" clId="Web-{D421AFDB-EEB2-4CFF-BF05-6860898CD0B0}" dt="2022-07-18T00:58:49.903" v="101" actId="20577"/>
        <pc:sldMkLst>
          <pc:docMk/>
          <pc:sldMk cId="1200424784" sldId="1018"/>
        </pc:sldMkLst>
        <pc:spChg chg="mod">
          <ac:chgData name="Usuario invitado" userId="S::urn:spo:anon#1875a8e12a7711f4f4f8f044e600b4c0299499ad820e3266971abda4d55bb80f::" providerId="AD" clId="Web-{D421AFDB-EEB2-4CFF-BF05-6860898CD0B0}" dt="2022-07-18T00:52:35.893" v="45" actId="20577"/>
          <ac:spMkLst>
            <pc:docMk/>
            <pc:sldMk cId="1200424784" sldId="1018"/>
            <ac:spMk id="24" creationId="{19D3042C-79A3-4968-88F8-06044C325D58}"/>
          </ac:spMkLst>
        </pc:spChg>
        <pc:spChg chg="mod">
          <ac:chgData name="Usuario invitado" userId="S::urn:spo:anon#1875a8e12a7711f4f4f8f044e600b4c0299499ad820e3266971abda4d55bb80f::" providerId="AD" clId="Web-{D421AFDB-EEB2-4CFF-BF05-6860898CD0B0}" dt="2022-07-18T00:58:49.903" v="101" actId="20577"/>
          <ac:spMkLst>
            <pc:docMk/>
            <pc:sldMk cId="1200424784" sldId="1018"/>
            <ac:spMk id="53" creationId="{C76BFECD-A00C-46B6-BD92-BB431B2B130A}"/>
          </ac:spMkLst>
        </pc:spChg>
      </pc:sldChg>
    </pc:docChg>
  </pc:docChgLst>
  <pc:docChgLst>
    <pc:chgData name="Usuario invitado" userId="S::urn:spo:anon#1875a8e12a7711f4f4f8f044e600b4c0299499ad820e3266971abda4d55bb80f::" providerId="AD" clId="Web-{377E27B1-EE0C-86C0-48DF-0915504F4D17}"/>
    <pc:docChg chg="delSld">
      <pc:chgData name="Usuario invitado" userId="S::urn:spo:anon#1875a8e12a7711f4f4f8f044e600b4c0299499ad820e3266971abda4d55bb80f::" providerId="AD" clId="Web-{377E27B1-EE0C-86C0-48DF-0915504F4D17}" dt="2022-07-18T12:25:46.022" v="0"/>
      <pc:docMkLst>
        <pc:docMk/>
      </pc:docMkLst>
      <pc:sldChg chg="del">
        <pc:chgData name="Usuario invitado" userId="S::urn:spo:anon#1875a8e12a7711f4f4f8f044e600b4c0299499ad820e3266971abda4d55bb80f::" providerId="AD" clId="Web-{377E27B1-EE0C-86C0-48DF-0915504F4D17}" dt="2022-07-18T12:25:46.022" v="0"/>
        <pc:sldMkLst>
          <pc:docMk/>
          <pc:sldMk cId="3834951457" sldId="992"/>
        </pc:sldMkLst>
      </pc:sldChg>
    </pc:docChg>
  </pc:docChgLst>
  <pc:docChgLst>
    <pc:chgData name="Usuario invitado" userId="S::urn:spo:anon#1875a8e12a7711f4f4f8f044e600b4c0299499ad820e3266971abda4d55bb80f::" providerId="AD" clId="Web-{45F9717A-4674-D654-4A81-7AB19040C053}"/>
    <pc:docChg chg="modSld">
      <pc:chgData name="Usuario invitado" userId="S::urn:spo:anon#1875a8e12a7711f4f4f8f044e600b4c0299499ad820e3266971abda4d55bb80f::" providerId="AD" clId="Web-{45F9717A-4674-D654-4A81-7AB19040C053}" dt="2022-08-22T14:44:56.127" v="3" actId="20577"/>
      <pc:docMkLst>
        <pc:docMk/>
      </pc:docMkLst>
      <pc:sldChg chg="modSp">
        <pc:chgData name="Usuario invitado" userId="S::urn:spo:anon#1875a8e12a7711f4f4f8f044e600b4c0299499ad820e3266971abda4d55bb80f::" providerId="AD" clId="Web-{45F9717A-4674-D654-4A81-7AB19040C053}" dt="2022-08-22T14:44:56.127" v="3" actId="20577"/>
        <pc:sldMkLst>
          <pc:docMk/>
          <pc:sldMk cId="743616622" sldId="1023"/>
        </pc:sldMkLst>
        <pc:spChg chg="mod">
          <ac:chgData name="Usuario invitado" userId="S::urn:spo:anon#1875a8e12a7711f4f4f8f044e600b4c0299499ad820e3266971abda4d55bb80f::" providerId="AD" clId="Web-{45F9717A-4674-D654-4A81-7AB19040C053}" dt="2022-08-22T14:44:56.127" v="3" actId="20577"/>
          <ac:spMkLst>
            <pc:docMk/>
            <pc:sldMk cId="743616622" sldId="1023"/>
            <ac:spMk id="13" creationId="{CD481B12-919C-7C15-5E28-AE80DBECB6A8}"/>
          </ac:spMkLst>
        </pc:spChg>
      </pc:sldChg>
    </pc:docChg>
  </pc:docChgLst>
  <pc:docChgLst>
    <pc:chgData name="Usuario invitado" userId="S::urn:spo:anon#1875a8e12a7711f4f4f8f044e600b4c0299499ad820e3266971abda4d55bb80f::" providerId="AD" clId="Web-{11C4F759-9F35-81F4-58E5-758CEEC1D492}"/>
    <pc:docChg chg="modSld">
      <pc:chgData name="Usuario invitado" userId="S::urn:spo:anon#1875a8e12a7711f4f4f8f044e600b4c0299499ad820e3266971abda4d55bb80f::" providerId="AD" clId="Web-{11C4F759-9F35-81F4-58E5-758CEEC1D492}" dt="2022-08-23T20:20:32.809" v="1"/>
      <pc:docMkLst>
        <pc:docMk/>
      </pc:docMkLst>
      <pc:sldChg chg="delSp">
        <pc:chgData name="Usuario invitado" userId="S::urn:spo:anon#1875a8e12a7711f4f4f8f044e600b4c0299499ad820e3266971abda4d55bb80f::" providerId="AD" clId="Web-{11C4F759-9F35-81F4-58E5-758CEEC1D492}" dt="2022-08-23T20:20:32.809" v="1"/>
        <pc:sldMkLst>
          <pc:docMk/>
          <pc:sldMk cId="3075212806" sldId="1022"/>
        </pc:sldMkLst>
        <pc:graphicFrameChg chg="del">
          <ac:chgData name="Usuario invitado" userId="S::urn:spo:anon#1875a8e12a7711f4f4f8f044e600b4c0299499ad820e3266971abda4d55bb80f::" providerId="AD" clId="Web-{11C4F759-9F35-81F4-58E5-758CEEC1D492}" dt="2022-08-23T20:20:32.809" v="1"/>
          <ac:graphicFrameMkLst>
            <pc:docMk/>
            <pc:sldMk cId="3075212806" sldId="1022"/>
            <ac:graphicFrameMk id="5" creationId="{3C3F4EFE-5CA5-82B0-6A1B-A39A6C416E6B}"/>
          </ac:graphicFrameMkLst>
        </pc:graphicFrameChg>
        <pc:graphicFrameChg chg="del">
          <ac:chgData name="Usuario invitado" userId="S::urn:spo:anon#1875a8e12a7711f4f4f8f044e600b4c0299499ad820e3266971abda4d55bb80f::" providerId="AD" clId="Web-{11C4F759-9F35-81F4-58E5-758CEEC1D492}" dt="2022-08-23T20:20:30.621" v="0"/>
          <ac:graphicFrameMkLst>
            <pc:docMk/>
            <pc:sldMk cId="3075212806" sldId="1022"/>
            <ac:graphicFrameMk id="7" creationId="{ED6293DC-3AA9-71F1-75B9-6344E7FE00F9}"/>
          </ac:graphicFrameMkLst>
        </pc:graphicFrameChg>
      </pc:sldChg>
    </pc:docChg>
  </pc:docChgLst>
  <pc:docChgLst>
    <pc:chgData name="JORGE ENRIQUE RAMIREZ MONTANEZ" userId="9d55a16d-c100-4740-8f3e-31ffd972a7e6" providerId="ADAL" clId="{067D1EF3-DDC6-4EC9-B1A1-73228BD2BFC6}"/>
    <pc:docChg chg="undo custSel addSld delSld modSld sldOrd">
      <pc:chgData name="JORGE ENRIQUE RAMIREZ MONTANEZ" userId="9d55a16d-c100-4740-8f3e-31ffd972a7e6" providerId="ADAL" clId="{067D1EF3-DDC6-4EC9-B1A1-73228BD2BFC6}" dt="2022-07-18T13:26:05.375" v="1020" actId="14100"/>
      <pc:docMkLst>
        <pc:docMk/>
      </pc:docMkLst>
      <pc:sldChg chg="addSp delSp modSp mod">
        <pc:chgData name="JORGE ENRIQUE RAMIREZ MONTANEZ" userId="9d55a16d-c100-4740-8f3e-31ffd972a7e6" providerId="ADAL" clId="{067D1EF3-DDC6-4EC9-B1A1-73228BD2BFC6}" dt="2022-07-18T13:24:47.238" v="1004" actId="21"/>
        <pc:sldMkLst>
          <pc:docMk/>
          <pc:sldMk cId="905021065" sldId="260"/>
        </pc:sldMkLst>
        <pc:picChg chg="add del mod modCrop">
          <ac:chgData name="JORGE ENRIQUE RAMIREZ MONTANEZ" userId="9d55a16d-c100-4740-8f3e-31ffd972a7e6" providerId="ADAL" clId="{067D1EF3-DDC6-4EC9-B1A1-73228BD2BFC6}" dt="2022-07-18T13:24:47.238" v="1004" actId="21"/>
          <ac:picMkLst>
            <pc:docMk/>
            <pc:sldMk cId="905021065" sldId="260"/>
            <ac:picMk id="3" creationId="{687FDB8A-4BB6-8BDD-586C-99C0C27A9327}"/>
          </ac:picMkLst>
        </pc:picChg>
      </pc:sldChg>
      <pc:sldChg chg="addSp modSp mod">
        <pc:chgData name="JORGE ENRIQUE RAMIREZ MONTANEZ" userId="9d55a16d-c100-4740-8f3e-31ffd972a7e6" providerId="ADAL" clId="{067D1EF3-DDC6-4EC9-B1A1-73228BD2BFC6}" dt="2022-07-12T14:23:45.365" v="395" actId="14100"/>
        <pc:sldMkLst>
          <pc:docMk/>
          <pc:sldMk cId="3581923226" sldId="986"/>
        </pc:sldMkLst>
        <pc:spChg chg="add mod">
          <ac:chgData name="JORGE ENRIQUE RAMIREZ MONTANEZ" userId="9d55a16d-c100-4740-8f3e-31ffd972a7e6" providerId="ADAL" clId="{067D1EF3-DDC6-4EC9-B1A1-73228BD2BFC6}" dt="2022-07-12T14:19:32.480" v="392" actId="1076"/>
          <ac:spMkLst>
            <pc:docMk/>
            <pc:sldMk cId="3581923226" sldId="986"/>
            <ac:spMk id="10" creationId="{1E377825-5C85-2885-CEA9-FF2E4554F904}"/>
          </ac:spMkLst>
        </pc:spChg>
        <pc:spChg chg="mod">
          <ac:chgData name="JORGE ENRIQUE RAMIREZ MONTANEZ" userId="9d55a16d-c100-4740-8f3e-31ffd972a7e6" providerId="ADAL" clId="{067D1EF3-DDC6-4EC9-B1A1-73228BD2BFC6}" dt="2022-07-12T14:23:45.365" v="395" actId="14100"/>
          <ac:spMkLst>
            <pc:docMk/>
            <pc:sldMk cId="3581923226" sldId="986"/>
            <ac:spMk id="16" creationId="{A69F222E-5115-4099-92F1-B99C892C946C}"/>
          </ac:spMkLst>
        </pc:spChg>
        <pc:picChg chg="mod">
          <ac:chgData name="JORGE ENRIQUE RAMIREZ MONTANEZ" userId="9d55a16d-c100-4740-8f3e-31ffd972a7e6" providerId="ADAL" clId="{067D1EF3-DDC6-4EC9-B1A1-73228BD2BFC6}" dt="2022-07-12T14:23:35.255" v="393" actId="1076"/>
          <ac:picMkLst>
            <pc:docMk/>
            <pc:sldMk cId="3581923226" sldId="986"/>
            <ac:picMk id="4" creationId="{7A86D62C-3DB1-4841-871E-942EA2C246E5}"/>
          </ac:picMkLst>
        </pc:picChg>
      </pc:sldChg>
      <pc:sldChg chg="addSp delSp modSp mod">
        <pc:chgData name="JORGE ENRIQUE RAMIREZ MONTANEZ" userId="9d55a16d-c100-4740-8f3e-31ffd972a7e6" providerId="ADAL" clId="{067D1EF3-DDC6-4EC9-B1A1-73228BD2BFC6}" dt="2022-07-18T12:58:47.759" v="902" actId="732"/>
        <pc:sldMkLst>
          <pc:docMk/>
          <pc:sldMk cId="1367976269" sldId="993"/>
        </pc:sldMkLst>
        <pc:spChg chg="mod ord">
          <ac:chgData name="JORGE ENRIQUE RAMIREZ MONTANEZ" userId="9d55a16d-c100-4740-8f3e-31ffd972a7e6" providerId="ADAL" clId="{067D1EF3-DDC6-4EC9-B1A1-73228BD2BFC6}" dt="2022-07-18T12:58:09.276" v="900" actId="166"/>
          <ac:spMkLst>
            <pc:docMk/>
            <pc:sldMk cId="1367976269" sldId="993"/>
            <ac:spMk id="5" creationId="{B5B3ABC7-3D84-21BA-4F69-9201D7E83DC7}"/>
          </ac:spMkLst>
        </pc:spChg>
        <pc:spChg chg="mod">
          <ac:chgData name="JORGE ENRIQUE RAMIREZ MONTANEZ" userId="9d55a16d-c100-4740-8f3e-31ffd972a7e6" providerId="ADAL" clId="{067D1EF3-DDC6-4EC9-B1A1-73228BD2BFC6}" dt="2022-07-18T12:57:08.084" v="886" actId="255"/>
          <ac:spMkLst>
            <pc:docMk/>
            <pc:sldMk cId="1367976269" sldId="993"/>
            <ac:spMk id="8" creationId="{7127B8A4-52C4-4450-92BB-6D6F76EBDA36}"/>
          </ac:spMkLst>
        </pc:spChg>
        <pc:picChg chg="del">
          <ac:chgData name="JORGE ENRIQUE RAMIREZ MONTANEZ" userId="9d55a16d-c100-4740-8f3e-31ffd972a7e6" providerId="ADAL" clId="{067D1EF3-DDC6-4EC9-B1A1-73228BD2BFC6}" dt="2022-07-18T12:56:37.250" v="877" actId="478"/>
          <ac:picMkLst>
            <pc:docMk/>
            <pc:sldMk cId="1367976269" sldId="993"/>
            <ac:picMk id="3" creationId="{136FC7C4-C85B-CA29-B015-181CAE806E68}"/>
          </ac:picMkLst>
        </pc:picChg>
        <pc:picChg chg="add mod ord modCrop">
          <ac:chgData name="JORGE ENRIQUE RAMIREZ MONTANEZ" userId="9d55a16d-c100-4740-8f3e-31ffd972a7e6" providerId="ADAL" clId="{067D1EF3-DDC6-4EC9-B1A1-73228BD2BFC6}" dt="2022-07-18T12:58:47.759" v="902" actId="732"/>
          <ac:picMkLst>
            <pc:docMk/>
            <pc:sldMk cId="1367976269" sldId="993"/>
            <ac:picMk id="6" creationId="{D4567712-8296-111A-96E2-A0BCC4AC4288}"/>
          </ac:picMkLst>
        </pc:picChg>
        <pc:picChg chg="mod">
          <ac:chgData name="JORGE ENRIQUE RAMIREZ MONTANEZ" userId="9d55a16d-c100-4740-8f3e-31ffd972a7e6" providerId="ADAL" clId="{067D1EF3-DDC6-4EC9-B1A1-73228BD2BFC6}" dt="2022-07-18T12:57:59.491" v="899" actId="1076"/>
          <ac:picMkLst>
            <pc:docMk/>
            <pc:sldMk cId="1367976269" sldId="993"/>
            <ac:picMk id="23" creationId="{68417294-8365-60EE-57ED-621FFCF0C7FB}"/>
          </ac:picMkLst>
        </pc:picChg>
      </pc:sldChg>
      <pc:sldChg chg="addSp delSp modSp mod">
        <pc:chgData name="JORGE ENRIQUE RAMIREZ MONTANEZ" userId="9d55a16d-c100-4740-8f3e-31ffd972a7e6" providerId="ADAL" clId="{067D1EF3-DDC6-4EC9-B1A1-73228BD2BFC6}" dt="2022-07-18T12:55:28.167" v="876" actId="14100"/>
        <pc:sldMkLst>
          <pc:docMk/>
          <pc:sldMk cId="4257177853" sldId="995"/>
        </pc:sldMkLst>
        <pc:spChg chg="mod">
          <ac:chgData name="JORGE ENRIQUE RAMIREZ MONTANEZ" userId="9d55a16d-c100-4740-8f3e-31ffd972a7e6" providerId="ADAL" clId="{067D1EF3-DDC6-4EC9-B1A1-73228BD2BFC6}" dt="2022-07-18T12:55:28.167" v="876" actId="14100"/>
          <ac:spMkLst>
            <pc:docMk/>
            <pc:sldMk cId="4257177853" sldId="995"/>
            <ac:spMk id="4" creationId="{CDA83B25-CB34-8963-E67E-8052E3A4DA4F}"/>
          </ac:spMkLst>
        </pc:spChg>
        <pc:picChg chg="del">
          <ac:chgData name="JORGE ENRIQUE RAMIREZ MONTANEZ" userId="9d55a16d-c100-4740-8f3e-31ffd972a7e6" providerId="ADAL" clId="{067D1EF3-DDC6-4EC9-B1A1-73228BD2BFC6}" dt="2022-07-18T12:54:15.320" v="861" actId="478"/>
          <ac:picMkLst>
            <pc:docMk/>
            <pc:sldMk cId="4257177853" sldId="995"/>
            <ac:picMk id="5" creationId="{EE7257CF-6DB4-4A9E-3409-2695DE5798B6}"/>
          </ac:picMkLst>
        </pc:picChg>
        <pc:picChg chg="add mod ord modCrop">
          <ac:chgData name="JORGE ENRIQUE RAMIREZ MONTANEZ" userId="9d55a16d-c100-4740-8f3e-31ffd972a7e6" providerId="ADAL" clId="{067D1EF3-DDC6-4EC9-B1A1-73228BD2BFC6}" dt="2022-07-18T12:55:08.727" v="872" actId="14100"/>
          <ac:picMkLst>
            <pc:docMk/>
            <pc:sldMk cId="4257177853" sldId="995"/>
            <ac:picMk id="6" creationId="{24E1C7EC-DA19-BA36-FD30-A985965425E1}"/>
          </ac:picMkLst>
        </pc:picChg>
      </pc:sldChg>
      <pc:sldChg chg="addSp modSp mod">
        <pc:chgData name="JORGE ENRIQUE RAMIREZ MONTANEZ" userId="9d55a16d-c100-4740-8f3e-31ffd972a7e6" providerId="ADAL" clId="{067D1EF3-DDC6-4EC9-B1A1-73228BD2BFC6}" dt="2022-07-12T15:00:24.573" v="809" actId="1076"/>
        <pc:sldMkLst>
          <pc:docMk/>
          <pc:sldMk cId="235551195" sldId="1000"/>
        </pc:sldMkLst>
        <pc:spChg chg="add mod">
          <ac:chgData name="JORGE ENRIQUE RAMIREZ MONTANEZ" userId="9d55a16d-c100-4740-8f3e-31ffd972a7e6" providerId="ADAL" clId="{067D1EF3-DDC6-4EC9-B1A1-73228BD2BFC6}" dt="2022-07-12T14:57:33.141" v="777" actId="1076"/>
          <ac:spMkLst>
            <pc:docMk/>
            <pc:sldMk cId="235551195" sldId="1000"/>
            <ac:spMk id="7" creationId="{CFDD121D-42B3-1EB6-4200-AB173483FD6C}"/>
          </ac:spMkLst>
        </pc:spChg>
        <pc:spChg chg="add mod">
          <ac:chgData name="JORGE ENRIQUE RAMIREZ MONTANEZ" userId="9d55a16d-c100-4740-8f3e-31ffd972a7e6" providerId="ADAL" clId="{067D1EF3-DDC6-4EC9-B1A1-73228BD2BFC6}" dt="2022-07-12T14:57:35.045" v="778" actId="1076"/>
          <ac:spMkLst>
            <pc:docMk/>
            <pc:sldMk cId="235551195" sldId="1000"/>
            <ac:spMk id="8" creationId="{70B5D5E0-0B88-6A68-9803-8851B13B7A19}"/>
          </ac:spMkLst>
        </pc:spChg>
        <pc:spChg chg="add mod">
          <ac:chgData name="JORGE ENRIQUE RAMIREZ MONTANEZ" userId="9d55a16d-c100-4740-8f3e-31ffd972a7e6" providerId="ADAL" clId="{067D1EF3-DDC6-4EC9-B1A1-73228BD2BFC6}" dt="2022-07-12T14:57:37.645" v="779" actId="1076"/>
          <ac:spMkLst>
            <pc:docMk/>
            <pc:sldMk cId="235551195" sldId="1000"/>
            <ac:spMk id="9" creationId="{638C8275-50C6-69D8-4F3F-23BA626053D9}"/>
          </ac:spMkLst>
        </pc:spChg>
        <pc:spChg chg="add mod">
          <ac:chgData name="JORGE ENRIQUE RAMIREZ MONTANEZ" userId="9d55a16d-c100-4740-8f3e-31ffd972a7e6" providerId="ADAL" clId="{067D1EF3-DDC6-4EC9-B1A1-73228BD2BFC6}" dt="2022-07-12T14:57:39.109" v="780" actId="1076"/>
          <ac:spMkLst>
            <pc:docMk/>
            <pc:sldMk cId="235551195" sldId="1000"/>
            <ac:spMk id="10" creationId="{BFFBEF6B-8788-1CC2-FCF9-E1427F54F209}"/>
          </ac:spMkLst>
        </pc:spChg>
        <pc:spChg chg="add mod">
          <ac:chgData name="JORGE ENRIQUE RAMIREZ MONTANEZ" userId="9d55a16d-c100-4740-8f3e-31ffd972a7e6" providerId="ADAL" clId="{067D1EF3-DDC6-4EC9-B1A1-73228BD2BFC6}" dt="2022-07-12T14:57:40.821" v="781" actId="1076"/>
          <ac:spMkLst>
            <pc:docMk/>
            <pc:sldMk cId="235551195" sldId="1000"/>
            <ac:spMk id="11" creationId="{FEEF441E-BAE7-8402-06FF-91CD108656EE}"/>
          </ac:spMkLst>
        </pc:spChg>
        <pc:spChg chg="add mod">
          <ac:chgData name="JORGE ENRIQUE RAMIREZ MONTANEZ" userId="9d55a16d-c100-4740-8f3e-31ffd972a7e6" providerId="ADAL" clId="{067D1EF3-DDC6-4EC9-B1A1-73228BD2BFC6}" dt="2022-07-12T14:58:11.369" v="784" actId="13822"/>
          <ac:spMkLst>
            <pc:docMk/>
            <pc:sldMk cId="235551195" sldId="1000"/>
            <ac:spMk id="12" creationId="{5553A42E-C4EB-6AE3-0727-8830B57FBC8F}"/>
          </ac:spMkLst>
        </pc:spChg>
        <pc:spChg chg="add mod">
          <ac:chgData name="JORGE ENRIQUE RAMIREZ MONTANEZ" userId="9d55a16d-c100-4740-8f3e-31ffd972a7e6" providerId="ADAL" clId="{067D1EF3-DDC6-4EC9-B1A1-73228BD2BFC6}" dt="2022-07-12T14:58:15.389" v="786" actId="1076"/>
          <ac:spMkLst>
            <pc:docMk/>
            <pc:sldMk cId="235551195" sldId="1000"/>
            <ac:spMk id="13" creationId="{C76DA20B-A550-17BB-E745-FFF5481EAF73}"/>
          </ac:spMkLst>
        </pc:spChg>
        <pc:spChg chg="add mod">
          <ac:chgData name="JORGE ENRIQUE RAMIREZ MONTANEZ" userId="9d55a16d-c100-4740-8f3e-31ffd972a7e6" providerId="ADAL" clId="{067D1EF3-DDC6-4EC9-B1A1-73228BD2BFC6}" dt="2022-07-12T14:58:19.933" v="788" actId="1076"/>
          <ac:spMkLst>
            <pc:docMk/>
            <pc:sldMk cId="235551195" sldId="1000"/>
            <ac:spMk id="14" creationId="{4B9971EC-E472-92BC-7590-F8956ACBCD04}"/>
          </ac:spMkLst>
        </pc:spChg>
        <pc:spChg chg="add mod">
          <ac:chgData name="JORGE ENRIQUE RAMIREZ MONTANEZ" userId="9d55a16d-c100-4740-8f3e-31ffd972a7e6" providerId="ADAL" clId="{067D1EF3-DDC6-4EC9-B1A1-73228BD2BFC6}" dt="2022-07-12T14:58:49.797" v="800" actId="1076"/>
          <ac:spMkLst>
            <pc:docMk/>
            <pc:sldMk cId="235551195" sldId="1000"/>
            <ac:spMk id="15" creationId="{1383F879-7E0C-BAE0-0B40-C183AFFECB4F}"/>
          </ac:spMkLst>
        </pc:spChg>
        <pc:spChg chg="add mod">
          <ac:chgData name="JORGE ENRIQUE RAMIREZ MONTANEZ" userId="9d55a16d-c100-4740-8f3e-31ffd972a7e6" providerId="ADAL" clId="{067D1EF3-DDC6-4EC9-B1A1-73228BD2BFC6}" dt="2022-07-12T14:58:32.597" v="792" actId="1076"/>
          <ac:spMkLst>
            <pc:docMk/>
            <pc:sldMk cId="235551195" sldId="1000"/>
            <ac:spMk id="16" creationId="{545C7D4F-AF1C-6683-F7B5-016131465B0C}"/>
          </ac:spMkLst>
        </pc:spChg>
        <pc:spChg chg="add mod">
          <ac:chgData name="JORGE ENRIQUE RAMIREZ MONTANEZ" userId="9d55a16d-c100-4740-8f3e-31ffd972a7e6" providerId="ADAL" clId="{067D1EF3-DDC6-4EC9-B1A1-73228BD2BFC6}" dt="2022-07-12T14:59:06.712" v="805" actId="13822"/>
          <ac:spMkLst>
            <pc:docMk/>
            <pc:sldMk cId="235551195" sldId="1000"/>
            <ac:spMk id="17" creationId="{B4353454-656F-77B0-3E69-EFE7ED498EFA}"/>
          </ac:spMkLst>
        </pc:spChg>
        <pc:spChg chg="add mod">
          <ac:chgData name="JORGE ENRIQUE RAMIREZ MONTANEZ" userId="9d55a16d-c100-4740-8f3e-31ffd972a7e6" providerId="ADAL" clId="{067D1EF3-DDC6-4EC9-B1A1-73228BD2BFC6}" dt="2022-07-12T15:00:24.573" v="809" actId="1076"/>
          <ac:spMkLst>
            <pc:docMk/>
            <pc:sldMk cId="235551195" sldId="1000"/>
            <ac:spMk id="18" creationId="{DC59F793-A2CD-FAA6-E1C4-014224AE6225}"/>
          </ac:spMkLst>
        </pc:spChg>
        <pc:spChg chg="mod">
          <ac:chgData name="JORGE ENRIQUE RAMIREZ MONTANEZ" userId="9d55a16d-c100-4740-8f3e-31ffd972a7e6" providerId="ADAL" clId="{067D1EF3-DDC6-4EC9-B1A1-73228BD2BFC6}" dt="2022-07-12T14:50:55.470" v="722" actId="1076"/>
          <ac:spMkLst>
            <pc:docMk/>
            <pc:sldMk cId="235551195" sldId="1000"/>
            <ac:spMk id="58" creationId="{E5C06B82-EF42-28D6-540A-19E7C76CB022}"/>
          </ac:spMkLst>
        </pc:spChg>
        <pc:graphicFrameChg chg="mod modGraphic">
          <ac:chgData name="JORGE ENRIQUE RAMIREZ MONTANEZ" userId="9d55a16d-c100-4740-8f3e-31ffd972a7e6" providerId="ADAL" clId="{067D1EF3-DDC6-4EC9-B1A1-73228BD2BFC6}" dt="2022-07-12T14:58:43.461" v="799" actId="20577"/>
          <ac:graphicFrameMkLst>
            <pc:docMk/>
            <pc:sldMk cId="235551195" sldId="1000"/>
            <ac:graphicFrameMk id="335" creationId="{1823F020-38E5-A980-1B77-F20EE2032920}"/>
          </ac:graphicFrameMkLst>
        </pc:graphicFrameChg>
      </pc:sldChg>
      <pc:sldChg chg="del">
        <pc:chgData name="JORGE ENRIQUE RAMIREZ MONTANEZ" userId="9d55a16d-c100-4740-8f3e-31ffd972a7e6" providerId="ADAL" clId="{067D1EF3-DDC6-4EC9-B1A1-73228BD2BFC6}" dt="2022-07-12T14:40:35.136" v="676" actId="2696"/>
        <pc:sldMkLst>
          <pc:docMk/>
          <pc:sldMk cId="815731363" sldId="1002"/>
        </pc:sldMkLst>
      </pc:sldChg>
      <pc:sldChg chg="addSp modSp mod">
        <pc:chgData name="JORGE ENRIQUE RAMIREZ MONTANEZ" userId="9d55a16d-c100-4740-8f3e-31ffd972a7e6" providerId="ADAL" clId="{067D1EF3-DDC6-4EC9-B1A1-73228BD2BFC6}" dt="2022-07-18T13:24:57.615" v="1008" actId="1076"/>
        <pc:sldMkLst>
          <pc:docMk/>
          <pc:sldMk cId="3670770495" sldId="1007"/>
        </pc:sldMkLst>
        <pc:picChg chg="add mod">
          <ac:chgData name="JORGE ENRIQUE RAMIREZ MONTANEZ" userId="9d55a16d-c100-4740-8f3e-31ffd972a7e6" providerId="ADAL" clId="{067D1EF3-DDC6-4EC9-B1A1-73228BD2BFC6}" dt="2022-07-18T13:24:57.615" v="1008" actId="1076"/>
          <ac:picMkLst>
            <pc:docMk/>
            <pc:sldMk cId="3670770495" sldId="1007"/>
            <ac:picMk id="2" creationId="{D755A1AB-70ED-DB80-FD56-EB04105B9112}"/>
          </ac:picMkLst>
        </pc:picChg>
      </pc:sldChg>
      <pc:sldChg chg="addSp delSp modSp mod">
        <pc:chgData name="JORGE ENRIQUE RAMIREZ MONTANEZ" userId="9d55a16d-c100-4740-8f3e-31ffd972a7e6" providerId="ADAL" clId="{067D1EF3-DDC6-4EC9-B1A1-73228BD2BFC6}" dt="2022-07-07T16:08:40.492" v="379" actId="478"/>
        <pc:sldMkLst>
          <pc:docMk/>
          <pc:sldMk cId="1929850007" sldId="1009"/>
        </pc:sldMkLst>
        <pc:spChg chg="add del mod">
          <ac:chgData name="JORGE ENRIQUE RAMIREZ MONTANEZ" userId="9d55a16d-c100-4740-8f3e-31ffd972a7e6" providerId="ADAL" clId="{067D1EF3-DDC6-4EC9-B1A1-73228BD2BFC6}" dt="2022-07-07T14:33:10.497" v="350" actId="478"/>
          <ac:spMkLst>
            <pc:docMk/>
            <pc:sldMk cId="1929850007" sldId="1009"/>
            <ac:spMk id="6" creationId="{F02B76F2-3073-1BB1-F036-98E29097579F}"/>
          </ac:spMkLst>
        </pc:spChg>
        <pc:spChg chg="mod">
          <ac:chgData name="JORGE ENRIQUE RAMIREZ MONTANEZ" userId="9d55a16d-c100-4740-8f3e-31ffd972a7e6" providerId="ADAL" clId="{067D1EF3-DDC6-4EC9-B1A1-73228BD2BFC6}" dt="2022-07-07T15:37:47.603" v="367" actId="790"/>
          <ac:spMkLst>
            <pc:docMk/>
            <pc:sldMk cId="1929850007" sldId="1009"/>
            <ac:spMk id="34" creationId="{93456731-E1E5-5CB3-CC79-860C715ED917}"/>
          </ac:spMkLst>
        </pc:spChg>
        <pc:spChg chg="mod">
          <ac:chgData name="JORGE ENRIQUE RAMIREZ MONTANEZ" userId="9d55a16d-c100-4740-8f3e-31ffd972a7e6" providerId="ADAL" clId="{067D1EF3-DDC6-4EC9-B1A1-73228BD2BFC6}" dt="2022-07-07T12:57:41.918" v="339" actId="1076"/>
          <ac:spMkLst>
            <pc:docMk/>
            <pc:sldMk cId="1929850007" sldId="1009"/>
            <ac:spMk id="42" creationId="{039AC457-4176-9ED1-25F9-80FAD5AB9E23}"/>
          </ac:spMkLst>
        </pc:spChg>
        <pc:spChg chg="add del mod">
          <ac:chgData name="JORGE ENRIQUE RAMIREZ MONTANEZ" userId="9d55a16d-c100-4740-8f3e-31ffd972a7e6" providerId="ADAL" clId="{067D1EF3-DDC6-4EC9-B1A1-73228BD2BFC6}" dt="2022-07-07T14:36:45.345" v="359" actId="478"/>
          <ac:spMkLst>
            <pc:docMk/>
            <pc:sldMk cId="1929850007" sldId="1009"/>
            <ac:spMk id="61" creationId="{95544F2B-7B19-9C60-B9A8-9525496C9099}"/>
          </ac:spMkLst>
        </pc:spChg>
        <pc:spChg chg="add del mod">
          <ac:chgData name="JORGE ENRIQUE RAMIREZ MONTANEZ" userId="9d55a16d-c100-4740-8f3e-31ffd972a7e6" providerId="ADAL" clId="{067D1EF3-DDC6-4EC9-B1A1-73228BD2BFC6}" dt="2022-07-07T15:51:46.364" v="370" actId="478"/>
          <ac:spMkLst>
            <pc:docMk/>
            <pc:sldMk cId="1929850007" sldId="1009"/>
            <ac:spMk id="62" creationId="{6BB126D1-83AF-6884-8CD7-9F1FA8E516E0}"/>
          </ac:spMkLst>
        </pc:spChg>
        <pc:spChg chg="add del">
          <ac:chgData name="JORGE ENRIQUE RAMIREZ MONTANEZ" userId="9d55a16d-c100-4740-8f3e-31ffd972a7e6" providerId="ADAL" clId="{067D1EF3-DDC6-4EC9-B1A1-73228BD2BFC6}" dt="2022-07-07T15:52:02.907" v="372" actId="22"/>
          <ac:spMkLst>
            <pc:docMk/>
            <pc:sldMk cId="1929850007" sldId="1009"/>
            <ac:spMk id="63" creationId="{3AE20661-F06A-3B61-F3F7-D3536BB82F18}"/>
          </ac:spMkLst>
        </pc:spChg>
        <pc:spChg chg="add del">
          <ac:chgData name="JORGE ENRIQUE RAMIREZ MONTANEZ" userId="9d55a16d-c100-4740-8f3e-31ffd972a7e6" providerId="ADAL" clId="{067D1EF3-DDC6-4EC9-B1A1-73228BD2BFC6}" dt="2022-07-07T15:52:05.407" v="374" actId="478"/>
          <ac:spMkLst>
            <pc:docMk/>
            <pc:sldMk cId="1929850007" sldId="1009"/>
            <ac:spMk id="64" creationId="{8B47915B-2447-665B-0A76-7C9881324A4B}"/>
          </ac:spMkLst>
        </pc:spChg>
        <pc:spChg chg="add del mod">
          <ac:chgData name="JORGE ENRIQUE RAMIREZ MONTANEZ" userId="9d55a16d-c100-4740-8f3e-31ffd972a7e6" providerId="ADAL" clId="{067D1EF3-DDC6-4EC9-B1A1-73228BD2BFC6}" dt="2022-07-07T16:08:40.492" v="379" actId="478"/>
          <ac:spMkLst>
            <pc:docMk/>
            <pc:sldMk cId="1929850007" sldId="1009"/>
            <ac:spMk id="65" creationId="{C63B7D10-0D35-C82A-3BDF-84C9069ACA37}"/>
          </ac:spMkLst>
        </pc:spChg>
        <pc:picChg chg="add del mod">
          <ac:chgData name="JORGE ENRIQUE RAMIREZ MONTANEZ" userId="9d55a16d-c100-4740-8f3e-31ffd972a7e6" providerId="ADAL" clId="{067D1EF3-DDC6-4EC9-B1A1-73228BD2BFC6}" dt="2022-07-07T14:33:49.996" v="351" actId="478"/>
          <ac:picMkLst>
            <pc:docMk/>
            <pc:sldMk cId="1929850007" sldId="1009"/>
            <ac:picMk id="5" creationId="{54F73386-D584-3D61-8E74-68F7ADEC27F4}"/>
          </ac:picMkLst>
        </pc:picChg>
      </pc:sldChg>
      <pc:sldChg chg="modSp mod">
        <pc:chgData name="JORGE ENRIQUE RAMIREZ MONTANEZ" userId="9d55a16d-c100-4740-8f3e-31ffd972a7e6" providerId="ADAL" clId="{067D1EF3-DDC6-4EC9-B1A1-73228BD2BFC6}" dt="2022-07-18T13:09:09.719" v="905" actId="1076"/>
        <pc:sldMkLst>
          <pc:docMk/>
          <pc:sldMk cId="970184224" sldId="1010"/>
        </pc:sldMkLst>
        <pc:spChg chg="mod">
          <ac:chgData name="JORGE ENRIQUE RAMIREZ MONTANEZ" userId="9d55a16d-c100-4740-8f3e-31ffd972a7e6" providerId="ADAL" clId="{067D1EF3-DDC6-4EC9-B1A1-73228BD2BFC6}" dt="2022-07-18T13:09:09.719" v="905" actId="1076"/>
          <ac:spMkLst>
            <pc:docMk/>
            <pc:sldMk cId="970184224" sldId="1010"/>
            <ac:spMk id="9" creationId="{84897BB4-0931-3840-D8BB-EC8AFB4EDC92}"/>
          </ac:spMkLst>
        </pc:spChg>
        <pc:spChg chg="mod">
          <ac:chgData name="JORGE ENRIQUE RAMIREZ MONTANEZ" userId="9d55a16d-c100-4740-8f3e-31ffd972a7e6" providerId="ADAL" clId="{067D1EF3-DDC6-4EC9-B1A1-73228BD2BFC6}" dt="2022-07-18T13:09:04.510" v="904" actId="1076"/>
          <ac:spMkLst>
            <pc:docMk/>
            <pc:sldMk cId="970184224" sldId="1010"/>
            <ac:spMk id="229" creationId="{9D47CF1A-B60C-316D-2790-2D29C91B172D}"/>
          </ac:spMkLst>
        </pc:spChg>
      </pc:sldChg>
      <pc:sldChg chg="modSp mod">
        <pc:chgData name="JORGE ENRIQUE RAMIREZ MONTANEZ" userId="9d55a16d-c100-4740-8f3e-31ffd972a7e6" providerId="ADAL" clId="{067D1EF3-DDC6-4EC9-B1A1-73228BD2BFC6}" dt="2022-07-18T13:08:37.495" v="903" actId="14100"/>
        <pc:sldMkLst>
          <pc:docMk/>
          <pc:sldMk cId="3998643647" sldId="1011"/>
        </pc:sldMkLst>
        <pc:grpChg chg="mod">
          <ac:chgData name="JORGE ENRIQUE RAMIREZ MONTANEZ" userId="9d55a16d-c100-4740-8f3e-31ffd972a7e6" providerId="ADAL" clId="{067D1EF3-DDC6-4EC9-B1A1-73228BD2BFC6}" dt="2022-07-18T13:08:37.495" v="903" actId="14100"/>
          <ac:grpSpMkLst>
            <pc:docMk/>
            <pc:sldMk cId="3998643647" sldId="1011"/>
            <ac:grpSpMk id="4" creationId="{5551047B-210C-40A9-B983-744167794B8E}"/>
          </ac:grpSpMkLst>
        </pc:grpChg>
      </pc:sldChg>
      <pc:sldChg chg="delSp modSp del mod">
        <pc:chgData name="JORGE ENRIQUE RAMIREZ MONTANEZ" userId="9d55a16d-c100-4740-8f3e-31ffd972a7e6" providerId="ADAL" clId="{067D1EF3-DDC6-4EC9-B1A1-73228BD2BFC6}" dt="2022-07-06T20:27:15.284" v="327" actId="47"/>
        <pc:sldMkLst>
          <pc:docMk/>
          <pc:sldMk cId="558306715" sldId="1014"/>
        </pc:sldMkLst>
        <pc:picChg chg="del">
          <ac:chgData name="JORGE ENRIQUE RAMIREZ MONTANEZ" userId="9d55a16d-c100-4740-8f3e-31ffd972a7e6" providerId="ADAL" clId="{067D1EF3-DDC6-4EC9-B1A1-73228BD2BFC6}" dt="2022-07-06T19:35:15.635" v="100" actId="478"/>
          <ac:picMkLst>
            <pc:docMk/>
            <pc:sldMk cId="558306715" sldId="1014"/>
            <ac:picMk id="3" creationId="{3A7584E2-27C5-68BE-02C0-D777A482BF95}"/>
          </ac:picMkLst>
        </pc:picChg>
        <pc:picChg chg="del">
          <ac:chgData name="JORGE ENRIQUE RAMIREZ MONTANEZ" userId="9d55a16d-c100-4740-8f3e-31ffd972a7e6" providerId="ADAL" clId="{067D1EF3-DDC6-4EC9-B1A1-73228BD2BFC6}" dt="2022-07-06T19:35:14.366" v="99" actId="478"/>
          <ac:picMkLst>
            <pc:docMk/>
            <pc:sldMk cId="558306715" sldId="1014"/>
            <ac:picMk id="5" creationId="{2C55C69A-05F9-5604-1679-BA03D4743322}"/>
          </ac:picMkLst>
        </pc:picChg>
        <pc:picChg chg="del mod modCrop">
          <ac:chgData name="JORGE ENRIQUE RAMIREZ MONTANEZ" userId="9d55a16d-c100-4740-8f3e-31ffd972a7e6" providerId="ADAL" clId="{067D1EF3-DDC6-4EC9-B1A1-73228BD2BFC6}" dt="2022-07-06T19:35:16.778" v="101" actId="478"/>
          <ac:picMkLst>
            <pc:docMk/>
            <pc:sldMk cId="558306715" sldId="1014"/>
            <ac:picMk id="7" creationId="{937DE5F0-156B-40CF-1884-81F817C9F0EC}"/>
          </ac:picMkLst>
        </pc:picChg>
        <pc:picChg chg="del">
          <ac:chgData name="JORGE ENRIQUE RAMIREZ MONTANEZ" userId="9d55a16d-c100-4740-8f3e-31ffd972a7e6" providerId="ADAL" clId="{067D1EF3-DDC6-4EC9-B1A1-73228BD2BFC6}" dt="2022-07-06T19:35:13.279" v="98" actId="478"/>
          <ac:picMkLst>
            <pc:docMk/>
            <pc:sldMk cId="558306715" sldId="1014"/>
            <ac:picMk id="11" creationId="{7CCED739-3563-5B31-6B78-A27116C5603D}"/>
          </ac:picMkLst>
        </pc:picChg>
      </pc:sldChg>
      <pc:sldChg chg="addSp delSp modSp add mod">
        <pc:chgData name="JORGE ENRIQUE RAMIREZ MONTANEZ" userId="9d55a16d-c100-4740-8f3e-31ffd972a7e6" providerId="ADAL" clId="{067D1EF3-DDC6-4EC9-B1A1-73228BD2BFC6}" dt="2022-07-06T20:28:23.277" v="333"/>
        <pc:sldMkLst>
          <pc:docMk/>
          <pc:sldMk cId="1606903098" sldId="1015"/>
        </pc:sldMkLst>
        <pc:spChg chg="del">
          <ac:chgData name="JORGE ENRIQUE RAMIREZ MONTANEZ" userId="9d55a16d-c100-4740-8f3e-31ffd972a7e6" providerId="ADAL" clId="{067D1EF3-DDC6-4EC9-B1A1-73228BD2BFC6}" dt="2022-07-06T20:28:22.026" v="332" actId="478"/>
          <ac:spMkLst>
            <pc:docMk/>
            <pc:sldMk cId="1606903098" sldId="1015"/>
            <ac:spMk id="16" creationId="{7D45346F-D44B-422C-8FB3-D2331C5A5475}"/>
          </ac:spMkLst>
        </pc:spChg>
        <pc:spChg chg="add mod">
          <ac:chgData name="JORGE ENRIQUE RAMIREZ MONTANEZ" userId="9d55a16d-c100-4740-8f3e-31ffd972a7e6" providerId="ADAL" clId="{067D1EF3-DDC6-4EC9-B1A1-73228BD2BFC6}" dt="2022-07-06T20:28:23.277" v="333"/>
          <ac:spMkLst>
            <pc:docMk/>
            <pc:sldMk cId="1606903098" sldId="1015"/>
            <ac:spMk id="27" creationId="{4E7DFD1E-9D55-985D-7CA4-504A7C5D38D8}"/>
          </ac:spMkLst>
        </pc:spChg>
        <pc:picChg chg="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3" creationId="{3A7584E2-27C5-68BE-02C0-D777A482BF95}"/>
          </ac:picMkLst>
        </pc:picChg>
        <pc:picChg chg="add del mod ord">
          <ac:chgData name="JORGE ENRIQUE RAMIREZ MONTANEZ" userId="9d55a16d-c100-4740-8f3e-31ffd972a7e6" providerId="ADAL" clId="{067D1EF3-DDC6-4EC9-B1A1-73228BD2BFC6}" dt="2022-07-06T19:50:33.524" v="162" actId="478"/>
          <ac:picMkLst>
            <pc:docMk/>
            <pc:sldMk cId="1606903098" sldId="1015"/>
            <ac:picMk id="4" creationId="{579D5AC6-4C3D-A4E6-ACD1-7CB37D24EC2C}"/>
          </ac:picMkLst>
        </pc:picChg>
        <pc:picChg chg="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5" creationId="{2C55C69A-05F9-5604-1679-BA03D4743322}"/>
          </ac:picMkLst>
        </pc:picChg>
        <pc:picChg chg="del mod modCrop">
          <ac:chgData name="JORGE ENRIQUE RAMIREZ MONTANEZ" userId="9d55a16d-c100-4740-8f3e-31ffd972a7e6" providerId="ADAL" clId="{067D1EF3-DDC6-4EC9-B1A1-73228BD2BFC6}" dt="2022-07-06T19:34:30.551" v="87" actId="478"/>
          <ac:picMkLst>
            <pc:docMk/>
            <pc:sldMk cId="1606903098" sldId="1015"/>
            <ac:picMk id="7" creationId="{937DE5F0-156B-40CF-1884-81F817C9F0EC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8" creationId="{6479AC5F-ECA0-C1E6-D00C-CB7F1365DA06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10" creationId="{E6DA5A1E-8462-5C90-9841-9F618953E911}"/>
          </ac:picMkLst>
        </pc:picChg>
        <pc:picChg chg="del mod modCrop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11" creationId="{7CCED739-3563-5B31-6B78-A27116C5603D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12" creationId="{F1C8ACBF-BC2C-2DDD-FB01-036E019A2090}"/>
          </ac:picMkLst>
        </pc:picChg>
        <pc:picChg chg="del">
          <ac:chgData name="JORGE ENRIQUE RAMIREZ MONTANEZ" userId="9d55a16d-c100-4740-8f3e-31ffd972a7e6" providerId="ADAL" clId="{067D1EF3-DDC6-4EC9-B1A1-73228BD2BFC6}" dt="2022-07-06T19:26:50.762" v="1" actId="478"/>
          <ac:picMkLst>
            <pc:docMk/>
            <pc:sldMk cId="1606903098" sldId="1015"/>
            <ac:picMk id="13" creationId="{3746B6A1-C51F-C3B1-3E82-35B6070CAF62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15" creationId="{AC391276-23B9-F991-603E-27D56C895CC9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9.325" v="164" actId="478"/>
          <ac:picMkLst>
            <pc:docMk/>
            <pc:sldMk cId="1606903098" sldId="1015"/>
            <ac:picMk id="18" creationId="{08CF9F4C-2C35-C7D3-C91F-01015E357EE6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20" creationId="{7384E0A0-71F5-2FD8-80D3-7482ED89FE6D}"/>
          </ac:picMkLst>
        </pc:picChg>
        <pc:picChg chg="add del mod">
          <ac:chgData name="JORGE ENRIQUE RAMIREZ MONTANEZ" userId="9d55a16d-c100-4740-8f3e-31ffd972a7e6" providerId="ADAL" clId="{067D1EF3-DDC6-4EC9-B1A1-73228BD2BFC6}" dt="2022-07-06T19:50:37.399" v="163" actId="478"/>
          <ac:picMkLst>
            <pc:docMk/>
            <pc:sldMk cId="1606903098" sldId="1015"/>
            <ac:picMk id="22" creationId="{6ECBFA91-1962-6D24-062E-1362368295D7}"/>
          </ac:picMkLst>
        </pc:picChg>
        <pc:picChg chg="add mod">
          <ac:chgData name="JORGE ENRIQUE RAMIREZ MONTANEZ" userId="9d55a16d-c100-4740-8f3e-31ffd972a7e6" providerId="ADAL" clId="{067D1EF3-DDC6-4EC9-B1A1-73228BD2BFC6}" dt="2022-07-06T20:26:51.849" v="326" actId="1076"/>
          <ac:picMkLst>
            <pc:docMk/>
            <pc:sldMk cId="1606903098" sldId="1015"/>
            <ac:picMk id="24" creationId="{CAAA8B0C-532F-33C6-CE16-3419B79212B8}"/>
          </ac:picMkLst>
        </pc:picChg>
        <pc:picChg chg="mod">
          <ac:chgData name="JORGE ENRIQUE RAMIREZ MONTANEZ" userId="9d55a16d-c100-4740-8f3e-31ffd972a7e6" providerId="ADAL" clId="{067D1EF3-DDC6-4EC9-B1A1-73228BD2BFC6}" dt="2022-07-06T19:41:20.018" v="132" actId="14100"/>
          <ac:picMkLst>
            <pc:docMk/>
            <pc:sldMk cId="1606903098" sldId="1015"/>
            <ac:picMk id="5122" creationId="{F0C4AFCC-B362-4E79-8713-87BDC73AA677}"/>
          </ac:picMkLst>
        </pc:picChg>
      </pc:sldChg>
      <pc:sldChg chg="addSp delSp modSp add mod">
        <pc:chgData name="JORGE ENRIQUE RAMIREZ MONTANEZ" userId="9d55a16d-c100-4740-8f3e-31ffd972a7e6" providerId="ADAL" clId="{067D1EF3-DDC6-4EC9-B1A1-73228BD2BFC6}" dt="2022-07-07T13:28:41.272" v="346" actId="478"/>
        <pc:sldMkLst>
          <pc:docMk/>
          <pc:sldMk cId="4086720123" sldId="1016"/>
        </pc:sldMkLst>
        <pc:spChg chg="del">
          <ac:chgData name="JORGE ENRIQUE RAMIREZ MONTANEZ" userId="9d55a16d-c100-4740-8f3e-31ffd972a7e6" providerId="ADAL" clId="{067D1EF3-DDC6-4EC9-B1A1-73228BD2BFC6}" dt="2022-07-06T20:28:31.498" v="334" actId="478"/>
          <ac:spMkLst>
            <pc:docMk/>
            <pc:sldMk cId="4086720123" sldId="1016"/>
            <ac:spMk id="16" creationId="{7D45346F-D44B-422C-8FB3-D2331C5A5475}"/>
          </ac:spMkLst>
        </pc:spChg>
        <pc:spChg chg="add mod">
          <ac:chgData name="JORGE ENRIQUE RAMIREZ MONTANEZ" userId="9d55a16d-c100-4740-8f3e-31ffd972a7e6" providerId="ADAL" clId="{067D1EF3-DDC6-4EC9-B1A1-73228BD2BFC6}" dt="2022-07-06T20:28:32.709" v="335"/>
          <ac:spMkLst>
            <pc:docMk/>
            <pc:sldMk cId="4086720123" sldId="1016"/>
            <ac:spMk id="17" creationId="{E3E91161-101A-A14B-7300-A5A29B328F32}"/>
          </ac:spMkLst>
        </pc:spChg>
        <pc:spChg chg="add del">
          <ac:chgData name="JORGE ENRIQUE RAMIREZ MONTANEZ" userId="9d55a16d-c100-4740-8f3e-31ffd972a7e6" providerId="ADAL" clId="{067D1EF3-DDC6-4EC9-B1A1-73228BD2BFC6}" dt="2022-07-07T13:28:28.169" v="341" actId="22"/>
          <ac:spMkLst>
            <pc:docMk/>
            <pc:sldMk cId="4086720123" sldId="1016"/>
            <ac:spMk id="19" creationId="{485870C9-2A68-D23B-3CD9-F300A3065098}"/>
          </ac:spMkLst>
        </pc:spChg>
        <pc:spChg chg="add del mod">
          <ac:chgData name="JORGE ENRIQUE RAMIREZ MONTANEZ" userId="9d55a16d-c100-4740-8f3e-31ffd972a7e6" providerId="ADAL" clId="{067D1EF3-DDC6-4EC9-B1A1-73228BD2BFC6}" dt="2022-07-07T13:28:41.272" v="346" actId="478"/>
          <ac:spMkLst>
            <pc:docMk/>
            <pc:sldMk cId="4086720123" sldId="1016"/>
            <ac:spMk id="21" creationId="{0F4EE3E1-2093-7DAE-8956-EDCFFDB49F03}"/>
          </ac:spMkLst>
        </pc:spChg>
      </pc:sldChg>
      <pc:sldChg chg="addSp delSp modSp add mod ord">
        <pc:chgData name="JORGE ENRIQUE RAMIREZ MONTANEZ" userId="9d55a16d-c100-4740-8f3e-31ffd972a7e6" providerId="ADAL" clId="{067D1EF3-DDC6-4EC9-B1A1-73228BD2BFC6}" dt="2022-07-07T15:25:41.797" v="365" actId="478"/>
        <pc:sldMkLst>
          <pc:docMk/>
          <pc:sldMk cId="4017054389" sldId="1017"/>
        </pc:sldMkLst>
        <pc:spChg chg="add del mod">
          <ac:chgData name="JORGE ENRIQUE RAMIREZ MONTANEZ" userId="9d55a16d-c100-4740-8f3e-31ffd972a7e6" providerId="ADAL" clId="{067D1EF3-DDC6-4EC9-B1A1-73228BD2BFC6}" dt="2022-07-07T15:25:41.797" v="365" actId="478"/>
          <ac:spMkLst>
            <pc:docMk/>
            <pc:sldMk cId="4017054389" sldId="1017"/>
            <ac:spMk id="11" creationId="{C411BB90-359B-F0E6-0D94-FE4CB1C75AAD}"/>
          </ac:spMkLst>
        </pc:spChg>
        <pc:spChg chg="add del mod">
          <ac:chgData name="JORGE ENRIQUE RAMIREZ MONTANEZ" userId="9d55a16d-c100-4740-8f3e-31ffd972a7e6" providerId="ADAL" clId="{067D1EF3-DDC6-4EC9-B1A1-73228BD2BFC6}" dt="2022-07-06T20:26:38.003" v="324" actId="478"/>
          <ac:spMkLst>
            <pc:docMk/>
            <pc:sldMk cId="4017054389" sldId="1017"/>
            <ac:spMk id="12" creationId="{B737700F-5E3C-1283-C675-B34DC479668D}"/>
          </ac:spMkLst>
        </pc:spChg>
        <pc:spChg chg="add mod">
          <ac:chgData name="JORGE ENRIQUE RAMIREZ MONTANEZ" userId="9d55a16d-c100-4740-8f3e-31ffd972a7e6" providerId="ADAL" clId="{067D1EF3-DDC6-4EC9-B1A1-73228BD2BFC6}" dt="2022-07-06T20:24:55.434" v="277" actId="1076"/>
          <ac:spMkLst>
            <pc:docMk/>
            <pc:sldMk cId="4017054389" sldId="1017"/>
            <ac:spMk id="13" creationId="{CD481B12-919C-7C15-5E28-AE80DBECB6A8}"/>
          </ac:spMkLst>
        </pc:spChg>
        <pc:spChg chg="mod">
          <ac:chgData name="JORGE ENRIQUE RAMIREZ MONTANEZ" userId="9d55a16d-c100-4740-8f3e-31ffd972a7e6" providerId="ADAL" clId="{067D1EF3-DDC6-4EC9-B1A1-73228BD2BFC6}" dt="2022-07-06T20:28:14.178" v="331" actId="207"/>
          <ac:spMkLst>
            <pc:docMk/>
            <pc:sldMk cId="4017054389" sldId="1017"/>
            <ac:spMk id="16" creationId="{7D45346F-D44B-422C-8FB3-D2331C5A5475}"/>
          </ac:spMkLst>
        </pc:spChg>
        <pc:picChg chg="add mod">
          <ac:chgData name="JORGE ENRIQUE RAMIREZ MONTANEZ" userId="9d55a16d-c100-4740-8f3e-31ffd972a7e6" providerId="ADAL" clId="{067D1EF3-DDC6-4EC9-B1A1-73228BD2BFC6}" dt="2022-07-06T20:26:18.641" v="319" actId="1076"/>
          <ac:picMkLst>
            <pc:docMk/>
            <pc:sldMk cId="4017054389" sldId="1017"/>
            <ac:picMk id="3" creationId="{2AF81A1A-67EA-18D3-03F0-BF8FB4E0CFA5}"/>
          </ac:picMkLst>
        </pc:picChg>
        <pc:picChg chg="add mod">
          <ac:chgData name="JORGE ENRIQUE RAMIREZ MONTANEZ" userId="9d55a16d-c100-4740-8f3e-31ffd972a7e6" providerId="ADAL" clId="{067D1EF3-DDC6-4EC9-B1A1-73228BD2BFC6}" dt="2022-07-06T20:26:27.961" v="322" actId="1076"/>
          <ac:picMkLst>
            <pc:docMk/>
            <pc:sldMk cId="4017054389" sldId="1017"/>
            <ac:picMk id="5" creationId="{02F70A32-6A57-F6D7-A244-A662D3FEBC0C}"/>
          </ac:picMkLst>
        </pc:picChg>
        <pc:picChg chg="add mod">
          <ac:chgData name="JORGE ENRIQUE RAMIREZ MONTANEZ" userId="9d55a16d-c100-4740-8f3e-31ffd972a7e6" providerId="ADAL" clId="{067D1EF3-DDC6-4EC9-B1A1-73228BD2BFC6}" dt="2022-07-06T20:26:41.057" v="325" actId="1076"/>
          <ac:picMkLst>
            <pc:docMk/>
            <pc:sldMk cId="4017054389" sldId="1017"/>
            <ac:picMk id="7" creationId="{DF052E3E-D377-6998-C468-BAAAF2FBD50E}"/>
          </ac:picMkLst>
        </pc:picChg>
        <pc:picChg chg="add mod">
          <ac:chgData name="JORGE ENRIQUE RAMIREZ MONTANEZ" userId="9d55a16d-c100-4740-8f3e-31ffd972a7e6" providerId="ADAL" clId="{067D1EF3-DDC6-4EC9-B1A1-73228BD2BFC6}" dt="2022-07-06T20:26:17.033" v="318" actId="1076"/>
          <ac:picMkLst>
            <pc:docMk/>
            <pc:sldMk cId="4017054389" sldId="1017"/>
            <ac:picMk id="9" creationId="{93218F90-32AB-4EE1-2ABA-59898B7EC33A}"/>
          </ac:picMkLst>
        </pc:picChg>
        <pc:picChg chg="add del">
          <ac:chgData name="JORGE ENRIQUE RAMIREZ MONTANEZ" userId="9d55a16d-c100-4740-8f3e-31ffd972a7e6" providerId="ADAL" clId="{067D1EF3-DDC6-4EC9-B1A1-73228BD2BFC6}" dt="2022-07-06T21:24:00.356" v="337" actId="478"/>
          <ac:picMkLst>
            <pc:docMk/>
            <pc:sldMk cId="4017054389" sldId="1017"/>
            <ac:picMk id="11" creationId="{487D1507-9E3B-CFC1-C593-CF63C229F07F}"/>
          </ac:picMkLst>
        </pc:picChg>
        <pc:picChg chg="del">
          <ac:chgData name="JORGE ENRIQUE RAMIREZ MONTANEZ" userId="9d55a16d-c100-4740-8f3e-31ffd972a7e6" providerId="ADAL" clId="{067D1EF3-DDC6-4EC9-B1A1-73228BD2BFC6}" dt="2022-07-06T19:54:53.678" v="176" actId="478"/>
          <ac:picMkLst>
            <pc:docMk/>
            <pc:sldMk cId="4017054389" sldId="1017"/>
            <ac:picMk id="24" creationId="{CAAA8B0C-532F-33C6-CE16-3419B79212B8}"/>
          </ac:picMkLst>
        </pc:picChg>
      </pc:sldChg>
      <pc:sldChg chg="addSp delSp modSp del mod">
        <pc:chgData name="JORGE ENRIQUE RAMIREZ MONTANEZ" userId="9d55a16d-c100-4740-8f3e-31ffd972a7e6" providerId="ADAL" clId="{067D1EF3-DDC6-4EC9-B1A1-73228BD2BFC6}" dt="2022-07-12T19:33:00.767" v="860" actId="2696"/>
        <pc:sldMkLst>
          <pc:docMk/>
          <pc:sldMk cId="295980064" sldId="1019"/>
        </pc:sldMkLst>
        <pc:spChg chg="del">
          <ac:chgData name="JORGE ENRIQUE RAMIREZ MONTANEZ" userId="9d55a16d-c100-4740-8f3e-31ffd972a7e6" providerId="ADAL" clId="{067D1EF3-DDC6-4EC9-B1A1-73228BD2BFC6}" dt="2022-07-12T15:56:15.940" v="813" actId="478"/>
          <ac:spMkLst>
            <pc:docMk/>
            <pc:sldMk cId="295980064" sldId="1019"/>
            <ac:spMk id="4" creationId="{A5715D8C-CA72-E91C-40C6-A6E3868C3C9E}"/>
          </ac:spMkLst>
        </pc:spChg>
        <pc:picChg chg="del">
          <ac:chgData name="JORGE ENRIQUE RAMIREZ MONTANEZ" userId="9d55a16d-c100-4740-8f3e-31ffd972a7e6" providerId="ADAL" clId="{067D1EF3-DDC6-4EC9-B1A1-73228BD2BFC6}" dt="2022-07-12T15:56:13.244" v="812" actId="478"/>
          <ac:picMkLst>
            <pc:docMk/>
            <pc:sldMk cId="295980064" sldId="1019"/>
            <ac:picMk id="6" creationId="{5C47C588-AE6A-4AE9-6C28-F0AF32D5DFEF}"/>
          </ac:picMkLst>
        </pc:picChg>
        <pc:picChg chg="add mod modCrop">
          <ac:chgData name="JORGE ENRIQUE RAMIREZ MONTANEZ" userId="9d55a16d-c100-4740-8f3e-31ffd972a7e6" providerId="ADAL" clId="{067D1EF3-DDC6-4EC9-B1A1-73228BD2BFC6}" dt="2022-07-12T15:58:17.384" v="840" actId="14100"/>
          <ac:picMkLst>
            <pc:docMk/>
            <pc:sldMk cId="295980064" sldId="1019"/>
            <ac:picMk id="7" creationId="{CA3627BD-FD5C-5ABA-EC0F-5FD614A3A3E9}"/>
          </ac:picMkLst>
        </pc:picChg>
      </pc:sldChg>
      <pc:sldChg chg="addSp modSp mod">
        <pc:chgData name="JORGE ENRIQUE RAMIREZ MONTANEZ" userId="9d55a16d-c100-4740-8f3e-31ffd972a7e6" providerId="ADAL" clId="{067D1EF3-DDC6-4EC9-B1A1-73228BD2BFC6}" dt="2022-07-18T13:26:05.375" v="1020" actId="14100"/>
        <pc:sldMkLst>
          <pc:docMk/>
          <pc:sldMk cId="4228093446" sldId="1020"/>
        </pc:sldMkLst>
        <pc:picChg chg="add mod modCrop">
          <ac:chgData name="JORGE ENRIQUE RAMIREZ MONTANEZ" userId="9d55a16d-c100-4740-8f3e-31ffd972a7e6" providerId="ADAL" clId="{067D1EF3-DDC6-4EC9-B1A1-73228BD2BFC6}" dt="2022-07-18T13:26:05.375" v="1020" actId="14100"/>
          <ac:picMkLst>
            <pc:docMk/>
            <pc:sldMk cId="4228093446" sldId="1020"/>
            <ac:picMk id="7" creationId="{DC4F8A22-522C-F6D6-3BEC-3B825D2E1517}"/>
          </ac:picMkLst>
        </pc:picChg>
      </pc:sldChg>
      <pc:sldChg chg="addSp delSp modSp add mod delAnim modAnim">
        <pc:chgData name="JORGE ENRIQUE RAMIREZ MONTANEZ" userId="9d55a16d-c100-4740-8f3e-31ffd972a7e6" providerId="ADAL" clId="{067D1EF3-DDC6-4EC9-B1A1-73228BD2BFC6}" dt="2022-07-12T14:55:04.501" v="758" actId="1076"/>
        <pc:sldMkLst>
          <pc:docMk/>
          <pc:sldMk cId="3757152220" sldId="1021"/>
        </pc:sldMkLst>
        <pc:spChg chg="mod">
          <ac:chgData name="JORGE ENRIQUE RAMIREZ MONTANEZ" userId="9d55a16d-c100-4740-8f3e-31ffd972a7e6" providerId="ADAL" clId="{067D1EF3-DDC6-4EC9-B1A1-73228BD2BFC6}" dt="2022-07-12T14:34:44.173" v="514" actId="113"/>
          <ac:spMkLst>
            <pc:docMk/>
            <pc:sldMk cId="3757152220" sldId="1021"/>
            <ac:spMk id="8" creationId="{7127B8A4-52C4-4450-92BB-6D6F76EBDA36}"/>
          </ac:spMkLst>
        </pc:spChg>
        <pc:spChg chg="del">
          <ac:chgData name="JORGE ENRIQUE RAMIREZ MONTANEZ" userId="9d55a16d-c100-4740-8f3e-31ffd972a7e6" providerId="ADAL" clId="{067D1EF3-DDC6-4EC9-B1A1-73228BD2BFC6}" dt="2022-07-12T14:27:11.775" v="400" actId="478"/>
          <ac:spMkLst>
            <pc:docMk/>
            <pc:sldMk cId="3757152220" sldId="1021"/>
            <ac:spMk id="18" creationId="{D4D3FC5C-0F42-2F01-C96A-9ECD320FFD10}"/>
          </ac:spMkLst>
        </pc:spChg>
        <pc:spChg chg="del">
          <ac:chgData name="JORGE ENRIQUE RAMIREZ MONTANEZ" userId="9d55a16d-c100-4740-8f3e-31ffd972a7e6" providerId="ADAL" clId="{067D1EF3-DDC6-4EC9-B1A1-73228BD2BFC6}" dt="2022-07-12T14:27:13.713" v="401" actId="478"/>
          <ac:spMkLst>
            <pc:docMk/>
            <pc:sldMk cId="3757152220" sldId="1021"/>
            <ac:spMk id="19" creationId="{757D248D-424D-9332-1AE1-1D0165FAAD18}"/>
          </ac:spMkLst>
        </pc:spChg>
        <pc:spChg chg="del">
          <ac:chgData name="JORGE ENRIQUE RAMIREZ MONTANEZ" userId="9d55a16d-c100-4740-8f3e-31ffd972a7e6" providerId="ADAL" clId="{067D1EF3-DDC6-4EC9-B1A1-73228BD2BFC6}" dt="2022-07-12T14:53:59.197" v="747" actId="478"/>
          <ac:spMkLst>
            <pc:docMk/>
            <pc:sldMk cId="3757152220" sldId="1021"/>
            <ac:spMk id="20" creationId="{968350D0-CD51-F27C-6432-7E3CDA7A95CB}"/>
          </ac:spMkLst>
        </pc:spChg>
        <pc:spChg chg="del">
          <ac:chgData name="JORGE ENRIQUE RAMIREZ MONTANEZ" userId="9d55a16d-c100-4740-8f3e-31ffd972a7e6" providerId="ADAL" clId="{067D1EF3-DDC6-4EC9-B1A1-73228BD2BFC6}" dt="2022-07-12T14:27:22.847" v="407" actId="478"/>
          <ac:spMkLst>
            <pc:docMk/>
            <pc:sldMk cId="3757152220" sldId="1021"/>
            <ac:spMk id="21" creationId="{194DC814-DF8C-75DF-B3A1-9006F80EE529}"/>
          </ac:spMkLst>
        </pc:spChg>
        <pc:spChg chg="del">
          <ac:chgData name="JORGE ENRIQUE RAMIREZ MONTANEZ" userId="9d55a16d-c100-4740-8f3e-31ffd972a7e6" providerId="ADAL" clId="{067D1EF3-DDC6-4EC9-B1A1-73228BD2BFC6}" dt="2022-07-12T14:27:17.264" v="403" actId="478"/>
          <ac:spMkLst>
            <pc:docMk/>
            <pc:sldMk cId="3757152220" sldId="1021"/>
            <ac:spMk id="22" creationId="{A4AB72BE-D6FD-5D19-3E08-3EE8680C01A0}"/>
          </ac:spMkLst>
        </pc:spChg>
        <pc:spChg chg="del">
          <ac:chgData name="JORGE ENRIQUE RAMIREZ MONTANEZ" userId="9d55a16d-c100-4740-8f3e-31ffd972a7e6" providerId="ADAL" clId="{067D1EF3-DDC6-4EC9-B1A1-73228BD2BFC6}" dt="2022-07-12T14:27:15.969" v="402" actId="478"/>
          <ac:spMkLst>
            <pc:docMk/>
            <pc:sldMk cId="3757152220" sldId="1021"/>
            <ac:spMk id="24" creationId="{4DC8BEC2-08C9-2F01-8CAA-ED344B5AC2B8}"/>
          </ac:spMkLst>
        </pc:spChg>
        <pc:spChg chg="del">
          <ac:chgData name="JORGE ENRIQUE RAMIREZ MONTANEZ" userId="9d55a16d-c100-4740-8f3e-31ffd972a7e6" providerId="ADAL" clId="{067D1EF3-DDC6-4EC9-B1A1-73228BD2BFC6}" dt="2022-07-12T14:27:04.915" v="399" actId="478"/>
          <ac:spMkLst>
            <pc:docMk/>
            <pc:sldMk cId="3757152220" sldId="1021"/>
            <ac:spMk id="37" creationId="{72F6E9C2-0D54-EDAF-B08F-2592724A5209}"/>
          </ac:spMkLst>
        </pc:spChg>
        <pc:spChg chg="mod">
          <ac:chgData name="JORGE ENRIQUE RAMIREZ MONTANEZ" userId="9d55a16d-c100-4740-8f3e-31ffd972a7e6" providerId="ADAL" clId="{067D1EF3-DDC6-4EC9-B1A1-73228BD2BFC6}" dt="2022-07-12T14:39:07.823" v="663" actId="20577"/>
          <ac:spMkLst>
            <pc:docMk/>
            <pc:sldMk cId="3757152220" sldId="1021"/>
            <ac:spMk id="47" creationId="{851AC505-3AF3-F87B-2FE7-F71D59C1EE05}"/>
          </ac:spMkLst>
        </pc:spChg>
        <pc:spChg chg="mod">
          <ac:chgData name="JORGE ENRIQUE RAMIREZ MONTANEZ" userId="9d55a16d-c100-4740-8f3e-31ffd972a7e6" providerId="ADAL" clId="{067D1EF3-DDC6-4EC9-B1A1-73228BD2BFC6}" dt="2022-07-12T14:31:38.024" v="495"/>
          <ac:spMkLst>
            <pc:docMk/>
            <pc:sldMk cId="3757152220" sldId="1021"/>
            <ac:spMk id="48" creationId="{DFB62BB4-CAB5-4D43-5BA9-99F05EA54C11}"/>
          </ac:spMkLst>
        </pc:spChg>
        <pc:spChg chg="mod">
          <ac:chgData name="JORGE ENRIQUE RAMIREZ MONTANEZ" userId="9d55a16d-c100-4740-8f3e-31ffd972a7e6" providerId="ADAL" clId="{067D1EF3-DDC6-4EC9-B1A1-73228BD2BFC6}" dt="2022-07-12T14:31:30.245" v="494"/>
          <ac:spMkLst>
            <pc:docMk/>
            <pc:sldMk cId="3757152220" sldId="1021"/>
            <ac:spMk id="49" creationId="{3D8DFC9A-3F51-F75C-0CC1-128D11B076D3}"/>
          </ac:spMkLst>
        </pc:spChg>
        <pc:spChg chg="mod">
          <ac:chgData name="JORGE ENRIQUE RAMIREZ MONTANEZ" userId="9d55a16d-c100-4740-8f3e-31ffd972a7e6" providerId="ADAL" clId="{067D1EF3-DDC6-4EC9-B1A1-73228BD2BFC6}" dt="2022-07-12T14:36:22.905" v="544" actId="207"/>
          <ac:spMkLst>
            <pc:docMk/>
            <pc:sldMk cId="3757152220" sldId="1021"/>
            <ac:spMk id="50" creationId="{EA0017B9-EA33-BC76-B5AA-5FCC01DE6F3C}"/>
          </ac:spMkLst>
        </pc:spChg>
        <pc:spChg chg="add del mod">
          <ac:chgData name="JORGE ENRIQUE RAMIREZ MONTANEZ" userId="9d55a16d-c100-4740-8f3e-31ffd972a7e6" providerId="ADAL" clId="{067D1EF3-DDC6-4EC9-B1A1-73228BD2BFC6}" dt="2022-07-12T14:52:59.446" v="737" actId="478"/>
          <ac:spMkLst>
            <pc:docMk/>
            <pc:sldMk cId="3757152220" sldId="1021"/>
            <ac:spMk id="51" creationId="{672FCD88-8E2C-5476-10CE-F103DD8E71C4}"/>
          </ac:spMkLst>
        </pc:spChg>
        <pc:spChg chg="add del mod">
          <ac:chgData name="JORGE ENRIQUE RAMIREZ MONTANEZ" userId="9d55a16d-c100-4740-8f3e-31ffd972a7e6" providerId="ADAL" clId="{067D1EF3-DDC6-4EC9-B1A1-73228BD2BFC6}" dt="2022-07-12T14:35:42.632" v="525" actId="478"/>
          <ac:spMkLst>
            <pc:docMk/>
            <pc:sldMk cId="3757152220" sldId="1021"/>
            <ac:spMk id="52" creationId="{39BC2758-1C94-E8D1-C8A2-C8396DE58D4F}"/>
          </ac:spMkLst>
        </pc:spChg>
        <pc:spChg chg="add del mod">
          <ac:chgData name="JORGE ENRIQUE RAMIREZ MONTANEZ" userId="9d55a16d-c100-4740-8f3e-31ffd972a7e6" providerId="ADAL" clId="{067D1EF3-DDC6-4EC9-B1A1-73228BD2BFC6}" dt="2022-07-12T14:35:36.899" v="524" actId="478"/>
          <ac:spMkLst>
            <pc:docMk/>
            <pc:sldMk cId="3757152220" sldId="1021"/>
            <ac:spMk id="53" creationId="{9D385398-0C26-1D7E-647A-090C6D79F0B9}"/>
          </ac:spMkLst>
        </pc:spChg>
        <pc:spChg chg="add del mod">
          <ac:chgData name="JORGE ENRIQUE RAMIREZ MONTANEZ" userId="9d55a16d-c100-4740-8f3e-31ffd972a7e6" providerId="ADAL" clId="{067D1EF3-DDC6-4EC9-B1A1-73228BD2BFC6}" dt="2022-07-12T14:52:40.477" v="733" actId="478"/>
          <ac:spMkLst>
            <pc:docMk/>
            <pc:sldMk cId="3757152220" sldId="1021"/>
            <ac:spMk id="54" creationId="{7AA01A50-521A-69E1-C61A-3ABA259998A6}"/>
          </ac:spMkLst>
        </pc:spChg>
        <pc:spChg chg="mod">
          <ac:chgData name="JORGE ENRIQUE RAMIREZ MONTANEZ" userId="9d55a16d-c100-4740-8f3e-31ffd972a7e6" providerId="ADAL" clId="{067D1EF3-DDC6-4EC9-B1A1-73228BD2BFC6}" dt="2022-07-12T14:54:10.804" v="749" actId="255"/>
          <ac:spMkLst>
            <pc:docMk/>
            <pc:sldMk cId="3757152220" sldId="1021"/>
            <ac:spMk id="56" creationId="{E83E9E95-E56F-DB96-491C-F6F2BFFB5CAF}"/>
          </ac:spMkLst>
        </pc:spChg>
        <pc:spChg chg="mod">
          <ac:chgData name="JORGE ENRIQUE RAMIREZ MONTANEZ" userId="9d55a16d-c100-4740-8f3e-31ffd972a7e6" providerId="ADAL" clId="{067D1EF3-DDC6-4EC9-B1A1-73228BD2BFC6}" dt="2022-07-12T14:51:46.230" v="723"/>
          <ac:spMkLst>
            <pc:docMk/>
            <pc:sldMk cId="3757152220" sldId="1021"/>
            <ac:spMk id="57" creationId="{A3D7ADD9-D112-CDA5-7DF1-BEF62F734C8A}"/>
          </ac:spMkLst>
        </pc:spChg>
        <pc:spChg chg="mod">
          <ac:chgData name="JORGE ENRIQUE RAMIREZ MONTANEZ" userId="9d55a16d-c100-4740-8f3e-31ffd972a7e6" providerId="ADAL" clId="{067D1EF3-DDC6-4EC9-B1A1-73228BD2BFC6}" dt="2022-07-12T14:54:46.870" v="755" actId="1076"/>
          <ac:spMkLst>
            <pc:docMk/>
            <pc:sldMk cId="3757152220" sldId="1021"/>
            <ac:spMk id="58" creationId="{28D0D912-3ECD-1C22-E93D-D797FD1B41E4}"/>
          </ac:spMkLst>
        </pc:spChg>
        <pc:spChg chg="mod">
          <ac:chgData name="JORGE ENRIQUE RAMIREZ MONTANEZ" userId="9d55a16d-c100-4740-8f3e-31ffd972a7e6" providerId="ADAL" clId="{067D1EF3-DDC6-4EC9-B1A1-73228BD2BFC6}" dt="2022-07-12T14:54:44.013" v="754" actId="1076"/>
          <ac:spMkLst>
            <pc:docMk/>
            <pc:sldMk cId="3757152220" sldId="1021"/>
            <ac:spMk id="59" creationId="{E54612A8-FCE9-455B-60AB-18B631E8286B}"/>
          </ac:spMkLst>
        </pc:spChg>
        <pc:spChg chg="mod">
          <ac:chgData name="JORGE ENRIQUE RAMIREZ MONTANEZ" userId="9d55a16d-c100-4740-8f3e-31ffd972a7e6" providerId="ADAL" clId="{067D1EF3-DDC6-4EC9-B1A1-73228BD2BFC6}" dt="2022-07-12T14:54:05.324" v="748" actId="255"/>
          <ac:spMkLst>
            <pc:docMk/>
            <pc:sldMk cId="3757152220" sldId="1021"/>
            <ac:spMk id="61" creationId="{A3B25C67-5525-0DB4-254A-BFD58B3D7145}"/>
          </ac:spMkLst>
        </pc:spChg>
        <pc:spChg chg="mod">
          <ac:chgData name="JORGE ENRIQUE RAMIREZ MONTANEZ" userId="9d55a16d-c100-4740-8f3e-31ffd972a7e6" providerId="ADAL" clId="{067D1EF3-DDC6-4EC9-B1A1-73228BD2BFC6}" dt="2022-07-12T14:51:46.230" v="723"/>
          <ac:spMkLst>
            <pc:docMk/>
            <pc:sldMk cId="3757152220" sldId="1021"/>
            <ac:spMk id="62" creationId="{479442A8-7B06-E6A3-61CA-4DBF191DD8D8}"/>
          </ac:spMkLst>
        </pc:spChg>
        <pc:spChg chg="mod">
          <ac:chgData name="JORGE ENRIQUE RAMIREZ MONTANEZ" userId="9d55a16d-c100-4740-8f3e-31ffd972a7e6" providerId="ADAL" clId="{067D1EF3-DDC6-4EC9-B1A1-73228BD2BFC6}" dt="2022-07-12T14:53:55.320" v="746" actId="13822"/>
          <ac:spMkLst>
            <pc:docMk/>
            <pc:sldMk cId="3757152220" sldId="1021"/>
            <ac:spMk id="63" creationId="{5D47BE18-50C0-9698-25A9-E112CE7B194A}"/>
          </ac:spMkLst>
        </pc:spChg>
        <pc:grpChg chg="del">
          <ac:chgData name="JORGE ENRIQUE RAMIREZ MONTANEZ" userId="9d55a16d-c100-4740-8f3e-31ffd972a7e6" providerId="ADAL" clId="{067D1EF3-DDC6-4EC9-B1A1-73228BD2BFC6}" dt="2022-07-12T14:26:55.067" v="397" actId="478"/>
          <ac:grpSpMkLst>
            <pc:docMk/>
            <pc:sldMk cId="3757152220" sldId="1021"/>
            <ac:grpSpMk id="7" creationId="{5A4C422E-4719-A954-8443-1E6F48B0AD68}"/>
          </ac:grpSpMkLst>
        </pc:grpChg>
        <pc:grpChg chg="add del">
          <ac:chgData name="JORGE ENRIQUE RAMIREZ MONTANEZ" userId="9d55a16d-c100-4740-8f3e-31ffd972a7e6" providerId="ADAL" clId="{067D1EF3-DDC6-4EC9-B1A1-73228BD2BFC6}" dt="2022-07-12T14:27:21.571" v="406" actId="478"/>
          <ac:grpSpMkLst>
            <pc:docMk/>
            <pc:sldMk cId="3757152220" sldId="1021"/>
            <ac:grpSpMk id="26" creationId="{CC8F8F56-D2F0-0E72-5C18-E744D8100A03}"/>
          </ac:grpSpMkLst>
        </pc:grpChg>
        <pc:grpChg chg="del">
          <ac:chgData name="JORGE ENRIQUE RAMIREZ MONTANEZ" userId="9d55a16d-c100-4740-8f3e-31ffd972a7e6" providerId="ADAL" clId="{067D1EF3-DDC6-4EC9-B1A1-73228BD2BFC6}" dt="2022-07-12T14:26:58.691" v="398" actId="478"/>
          <ac:grpSpMkLst>
            <pc:docMk/>
            <pc:sldMk cId="3757152220" sldId="1021"/>
            <ac:grpSpMk id="38" creationId="{EDA8604B-AB81-15BA-5B9F-C118E3D8BA64}"/>
          </ac:grpSpMkLst>
        </pc:grpChg>
        <pc:grpChg chg="mod">
          <ac:chgData name="JORGE ENRIQUE RAMIREZ MONTANEZ" userId="9d55a16d-c100-4740-8f3e-31ffd972a7e6" providerId="ADAL" clId="{067D1EF3-DDC6-4EC9-B1A1-73228BD2BFC6}" dt="2022-07-12T14:55:04.501" v="758" actId="1076"/>
          <ac:grpSpMkLst>
            <pc:docMk/>
            <pc:sldMk cId="3757152220" sldId="1021"/>
            <ac:grpSpMk id="46" creationId="{265BA783-76C4-5218-5A62-C03F9A82CA42}"/>
          </ac:grpSpMkLst>
        </pc:grpChg>
        <pc:grpChg chg="add mod">
          <ac:chgData name="JORGE ENRIQUE RAMIREZ MONTANEZ" userId="9d55a16d-c100-4740-8f3e-31ffd972a7e6" providerId="ADAL" clId="{067D1EF3-DDC6-4EC9-B1A1-73228BD2BFC6}" dt="2022-07-12T14:54:54.997" v="756" actId="1076"/>
          <ac:grpSpMkLst>
            <pc:docMk/>
            <pc:sldMk cId="3757152220" sldId="1021"/>
            <ac:grpSpMk id="55" creationId="{AB4C8808-EA8C-4C01-37A4-8403EC5E7E7E}"/>
          </ac:grpSpMkLst>
        </pc:grpChg>
        <pc:grpChg chg="add mod">
          <ac:chgData name="JORGE ENRIQUE RAMIREZ MONTANEZ" userId="9d55a16d-c100-4740-8f3e-31ffd972a7e6" providerId="ADAL" clId="{067D1EF3-DDC6-4EC9-B1A1-73228BD2BFC6}" dt="2022-07-12T14:54:57.989" v="757" actId="1076"/>
          <ac:grpSpMkLst>
            <pc:docMk/>
            <pc:sldMk cId="3757152220" sldId="1021"/>
            <ac:grpSpMk id="60" creationId="{826EA7EC-20CA-00CC-9A32-6B4AA1F68F32}"/>
          </ac:grpSpMkLst>
        </pc:grpChg>
        <pc:picChg chg="del">
          <ac:chgData name="JORGE ENRIQUE RAMIREZ MONTANEZ" userId="9d55a16d-c100-4740-8f3e-31ffd972a7e6" providerId="ADAL" clId="{067D1EF3-DDC6-4EC9-B1A1-73228BD2BFC6}" dt="2022-07-12T14:26:58.691" v="398" actId="478"/>
          <ac:picMkLst>
            <pc:docMk/>
            <pc:sldMk cId="3757152220" sldId="1021"/>
            <ac:picMk id="15" creationId="{4AFC53FC-7C72-8333-127D-8152B1DB0400}"/>
          </ac:picMkLst>
        </pc:picChg>
        <pc:picChg chg="del">
          <ac:chgData name="JORGE ENRIQUE RAMIREZ MONTANEZ" userId="9d55a16d-c100-4740-8f3e-31ffd972a7e6" providerId="ADAL" clId="{067D1EF3-DDC6-4EC9-B1A1-73228BD2BFC6}" dt="2022-07-12T14:27:04.915" v="399" actId="478"/>
          <ac:picMkLst>
            <pc:docMk/>
            <pc:sldMk cId="3757152220" sldId="1021"/>
            <ac:picMk id="17" creationId="{F8F4A64E-9E83-0B37-D6AC-D763B6582670}"/>
          </ac:picMkLst>
        </pc:picChg>
      </pc:sldChg>
      <pc:sldChg chg="add del">
        <pc:chgData name="JORGE ENRIQUE RAMIREZ MONTANEZ" userId="9d55a16d-c100-4740-8f3e-31ffd972a7e6" providerId="ADAL" clId="{067D1EF3-DDC6-4EC9-B1A1-73228BD2BFC6}" dt="2022-07-12T15:58:00.244" v="837" actId="2696"/>
        <pc:sldMkLst>
          <pc:docMk/>
          <pc:sldMk cId="1036014008" sldId="1022"/>
        </pc:sldMkLst>
      </pc:sldChg>
      <pc:sldChg chg="addSp delSp modSp add mod">
        <pc:chgData name="JORGE ENRIQUE RAMIREZ MONTANEZ" userId="9d55a16d-c100-4740-8f3e-31ffd972a7e6" providerId="ADAL" clId="{067D1EF3-DDC6-4EC9-B1A1-73228BD2BFC6}" dt="2022-07-12T19:32:36.773" v="859" actId="14100"/>
        <pc:sldMkLst>
          <pc:docMk/>
          <pc:sldMk cId="3075212806" sldId="1022"/>
        </pc:sldMkLst>
        <pc:picChg chg="add del mod modCrop">
          <ac:chgData name="JORGE ENRIQUE RAMIREZ MONTANEZ" userId="9d55a16d-c100-4740-8f3e-31ffd972a7e6" providerId="ADAL" clId="{067D1EF3-DDC6-4EC9-B1A1-73228BD2BFC6}" dt="2022-07-12T19:31:48.826" v="851" actId="478"/>
          <ac:picMkLst>
            <pc:docMk/>
            <pc:sldMk cId="3075212806" sldId="1022"/>
            <ac:picMk id="5" creationId="{0ED14751-318D-B438-2D50-2AA8035E09E4}"/>
          </ac:picMkLst>
        </pc:picChg>
        <pc:picChg chg="del">
          <ac:chgData name="JORGE ENRIQUE RAMIREZ MONTANEZ" userId="9d55a16d-c100-4740-8f3e-31ffd972a7e6" providerId="ADAL" clId="{067D1EF3-DDC6-4EC9-B1A1-73228BD2BFC6}" dt="2022-07-12T19:29:38.370" v="842" actId="478"/>
          <ac:picMkLst>
            <pc:docMk/>
            <pc:sldMk cId="3075212806" sldId="1022"/>
            <ac:picMk id="7" creationId="{CA3627BD-FD5C-5ABA-EC0F-5FD614A3A3E9}"/>
          </ac:picMkLst>
        </pc:picChg>
        <pc:picChg chg="add mod modCrop">
          <ac:chgData name="JORGE ENRIQUE RAMIREZ MONTANEZ" userId="9d55a16d-c100-4740-8f3e-31ffd972a7e6" providerId="ADAL" clId="{067D1EF3-DDC6-4EC9-B1A1-73228BD2BFC6}" dt="2022-07-12T19:32:36.773" v="859" actId="14100"/>
          <ac:picMkLst>
            <pc:docMk/>
            <pc:sldMk cId="3075212806" sldId="1022"/>
            <ac:picMk id="8" creationId="{4B76FBE4-5D64-D8FC-7815-971127C8D80D}"/>
          </ac:picMkLst>
        </pc:picChg>
      </pc:sldChg>
      <pc:sldChg chg="delSp add del mod">
        <pc:chgData name="JORGE ENRIQUE RAMIREZ MONTANEZ" userId="9d55a16d-c100-4740-8f3e-31ffd972a7e6" providerId="ADAL" clId="{067D1EF3-DDC6-4EC9-B1A1-73228BD2BFC6}" dt="2022-07-12T15:00:38.609" v="810" actId="47"/>
        <pc:sldMkLst>
          <pc:docMk/>
          <pc:sldMk cId="3989154985" sldId="1022"/>
        </pc:sldMkLst>
        <pc:graphicFrameChg chg="del">
          <ac:chgData name="JORGE ENRIQUE RAMIREZ MONTANEZ" userId="9d55a16d-c100-4740-8f3e-31ffd972a7e6" providerId="ADAL" clId="{067D1EF3-DDC6-4EC9-B1A1-73228BD2BFC6}" dt="2022-07-12T14:40:50.604" v="678" actId="478"/>
          <ac:graphicFrameMkLst>
            <pc:docMk/>
            <pc:sldMk cId="3989154985" sldId="1022"/>
            <ac:graphicFrameMk id="335" creationId="{1823F020-38E5-A980-1B77-F20EE2032920}"/>
          </ac:graphicFrameMkLst>
        </pc:graphicFrameChg>
      </pc:sldChg>
      <pc:sldChg chg="addSp delSp modSp add del mod">
        <pc:chgData name="JORGE ENRIQUE RAMIREZ MONTANEZ" userId="9d55a16d-c100-4740-8f3e-31ffd972a7e6" providerId="ADAL" clId="{067D1EF3-DDC6-4EC9-B1A1-73228BD2BFC6}" dt="2022-07-18T13:10:43.004" v="997" actId="20577"/>
        <pc:sldMkLst>
          <pc:docMk/>
          <pc:sldMk cId="743616622" sldId="1023"/>
        </pc:sldMkLst>
        <pc:spChg chg="add del mod">
          <ac:chgData name="JORGE ENRIQUE RAMIREZ MONTANEZ" userId="9d55a16d-c100-4740-8f3e-31ffd972a7e6" providerId="ADAL" clId="{067D1EF3-DDC6-4EC9-B1A1-73228BD2BFC6}" dt="2022-07-18T13:10:43.004" v="997" actId="20577"/>
          <ac:spMkLst>
            <pc:docMk/>
            <pc:sldMk cId="743616622" sldId="1023"/>
            <ac:spMk id="13" creationId="{CD481B12-919C-7C15-5E28-AE80DBECB6A8}"/>
          </ac:spMkLst>
        </pc:spChg>
        <pc:spChg chg="mod">
          <ac:chgData name="JORGE ENRIQUE RAMIREZ MONTANEZ" userId="9d55a16d-c100-4740-8f3e-31ffd972a7e6" providerId="ADAL" clId="{067D1EF3-DDC6-4EC9-B1A1-73228BD2BFC6}" dt="2022-07-18T13:09:42.626" v="926" actId="20577"/>
          <ac:spMkLst>
            <pc:docMk/>
            <pc:sldMk cId="743616622" sldId="1023"/>
            <ac:spMk id="16" creationId="{7D45346F-D44B-422C-8FB3-D2331C5A5475}"/>
          </ac:spMkLst>
        </pc:spChg>
        <pc:graphicFrameChg chg="del">
          <ac:chgData name="JORGE ENRIQUE RAMIREZ MONTANEZ" userId="9d55a16d-c100-4740-8f3e-31ffd972a7e6" providerId="ADAL" clId="{067D1EF3-DDC6-4EC9-B1A1-73228BD2BFC6}" dt="2022-07-18T13:09:33.531" v="912" actId="478"/>
          <ac:graphicFrameMkLst>
            <pc:docMk/>
            <pc:sldMk cId="743616622" sldId="1023"/>
            <ac:graphicFrameMk id="4" creationId="{82841303-9A4A-1619-489B-985B5F2E12CE}"/>
          </ac:graphicFrameMkLst>
        </pc:graphicFrameChg>
        <pc:picChg chg="del">
          <ac:chgData name="JORGE ENRIQUE RAMIREZ MONTANEZ" userId="9d55a16d-c100-4740-8f3e-31ffd972a7e6" providerId="ADAL" clId="{067D1EF3-DDC6-4EC9-B1A1-73228BD2BFC6}" dt="2022-07-18T13:09:34.466" v="913" actId="478"/>
          <ac:picMkLst>
            <pc:docMk/>
            <pc:sldMk cId="743616622" sldId="1023"/>
            <ac:picMk id="3" creationId="{2AF81A1A-67EA-18D3-03F0-BF8FB4E0CFA5}"/>
          </ac:picMkLst>
        </pc:picChg>
        <pc:picChg chg="del">
          <ac:chgData name="JORGE ENRIQUE RAMIREZ MONTANEZ" userId="9d55a16d-c100-4740-8f3e-31ffd972a7e6" providerId="ADAL" clId="{067D1EF3-DDC6-4EC9-B1A1-73228BD2BFC6}" dt="2022-07-18T13:09:30.888" v="910" actId="478"/>
          <ac:picMkLst>
            <pc:docMk/>
            <pc:sldMk cId="743616622" sldId="1023"/>
            <ac:picMk id="5" creationId="{02F70A32-6A57-F6D7-A244-A662D3FEBC0C}"/>
          </ac:picMkLst>
        </pc:picChg>
        <pc:picChg chg="del">
          <ac:chgData name="JORGE ENRIQUE RAMIREZ MONTANEZ" userId="9d55a16d-c100-4740-8f3e-31ffd972a7e6" providerId="ADAL" clId="{067D1EF3-DDC6-4EC9-B1A1-73228BD2BFC6}" dt="2022-07-18T13:09:28.528" v="909" actId="478"/>
          <ac:picMkLst>
            <pc:docMk/>
            <pc:sldMk cId="743616622" sldId="1023"/>
            <ac:picMk id="7" creationId="{DF052E3E-D377-6998-C468-BAAAF2FBD50E}"/>
          </ac:picMkLst>
        </pc:picChg>
        <pc:picChg chg="del">
          <ac:chgData name="JORGE ENRIQUE RAMIREZ MONTANEZ" userId="9d55a16d-c100-4740-8f3e-31ffd972a7e6" providerId="ADAL" clId="{067D1EF3-DDC6-4EC9-B1A1-73228BD2BFC6}" dt="2022-07-18T13:09:31.751" v="911" actId="478"/>
          <ac:picMkLst>
            <pc:docMk/>
            <pc:sldMk cId="743616622" sldId="1023"/>
            <ac:picMk id="9" creationId="{93218F90-32AB-4EE1-2ABA-59898B7EC33A}"/>
          </ac:picMkLst>
        </pc:picChg>
      </pc:sldChg>
      <pc:sldChg chg="add del setBg">
        <pc:chgData name="JORGE ENRIQUE RAMIREZ MONTANEZ" userId="9d55a16d-c100-4740-8f3e-31ffd972a7e6" providerId="ADAL" clId="{067D1EF3-DDC6-4EC9-B1A1-73228BD2BFC6}" dt="2022-07-18T13:24:11.614" v="999"/>
        <pc:sldMkLst>
          <pc:docMk/>
          <pc:sldMk cId="1431873255" sldId="1024"/>
        </pc:sldMkLst>
      </pc:sldChg>
    </pc:docChg>
  </pc:docChgLst>
  <pc:docChgLst>
    <pc:chgData name="Usuario invitado" userId="S::urn:spo:anon#1875a8e12a7711f4f4f8f044e600b4c0299499ad820e3266971abda4d55bb80f::" providerId="AD" clId="Web-{7FA259AA-F9DB-58A6-955D-F24B7DD27A64}"/>
    <pc:docChg chg="modSld">
      <pc:chgData name="Usuario invitado" userId="S::urn:spo:anon#1875a8e12a7711f4f4f8f044e600b4c0299499ad820e3266971abda4d55bb80f::" providerId="AD" clId="Web-{7FA259AA-F9DB-58A6-955D-F24B7DD27A64}" dt="2022-07-14T20:36:29.400" v="46" actId="20577"/>
      <pc:docMkLst>
        <pc:docMk/>
      </pc:docMkLst>
      <pc:sldChg chg="modSp">
        <pc:chgData name="Usuario invitado" userId="S::urn:spo:anon#1875a8e12a7711f4f4f8f044e600b4c0299499ad820e3266971abda4d55bb80f::" providerId="AD" clId="Web-{7FA259AA-F9DB-58A6-955D-F24B7DD27A64}" dt="2022-07-14T20:36:29.400" v="46" actId="20577"/>
        <pc:sldMkLst>
          <pc:docMk/>
          <pc:sldMk cId="3998643647" sldId="1011"/>
        </pc:sldMkLst>
        <pc:spChg chg="mod">
          <ac:chgData name="Usuario invitado" userId="S::urn:spo:anon#1875a8e12a7711f4f4f8f044e600b4c0299499ad820e3266971abda4d55bb80f::" providerId="AD" clId="Web-{7FA259AA-F9DB-58A6-955D-F24B7DD27A64}" dt="2022-07-14T20:36:29.400" v="46" actId="20577"/>
          <ac:spMkLst>
            <pc:docMk/>
            <pc:sldMk cId="3998643647" sldId="1011"/>
            <ac:spMk id="155" creationId="{6A274737-3C2E-46B4-D3BC-BBE737940EF5}"/>
          </ac:spMkLst>
        </pc:spChg>
      </pc:sldChg>
    </pc:docChg>
  </pc:docChgLst>
  <pc:docChgLst>
    <pc:chgData name="Usuario invitado" userId="S::urn:spo:anon#1875a8e12a7711f4f4f8f044e600b4c0299499ad820e3266971abda4d55bb80f::" providerId="AD" clId="Web-{F34F60DC-5A6E-3F07-43C4-A86F5D155989}"/>
    <pc:docChg chg="modSld">
      <pc:chgData name="Usuario invitado" userId="S::urn:spo:anon#1875a8e12a7711f4f4f8f044e600b4c0299499ad820e3266971abda4d55bb80f::" providerId="AD" clId="Web-{F34F60DC-5A6E-3F07-43C4-A86F5D155989}" dt="2022-07-01T14:38:05.613" v="0" actId="1076"/>
      <pc:docMkLst>
        <pc:docMk/>
      </pc:docMkLst>
      <pc:sldChg chg="modSp">
        <pc:chgData name="Usuario invitado" userId="S::urn:spo:anon#1875a8e12a7711f4f4f8f044e600b4c0299499ad820e3266971abda4d55bb80f::" providerId="AD" clId="Web-{F34F60DC-5A6E-3F07-43C4-A86F5D155989}" dt="2022-07-01T14:38:05.613" v="0" actId="1076"/>
        <pc:sldMkLst>
          <pc:docMk/>
          <pc:sldMk cId="3761894436" sldId="1013"/>
        </pc:sldMkLst>
        <pc:spChg chg="mod">
          <ac:chgData name="Usuario invitado" userId="S::urn:spo:anon#1875a8e12a7711f4f4f8f044e600b4c0299499ad820e3266971abda4d55bb80f::" providerId="AD" clId="Web-{F34F60DC-5A6E-3F07-43C4-A86F5D155989}" dt="2022-07-01T14:38:05.613" v="0" actId="1076"/>
          <ac:spMkLst>
            <pc:docMk/>
            <pc:sldMk cId="3761894436" sldId="1013"/>
            <ac:spMk id="24" creationId="{19D3042C-79A3-4968-88F8-06044C325D5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FE710-AFCF-4448-A8B5-AEBEAA8645D1}" type="doc">
      <dgm:prSet loTypeId="urn:microsoft.com/office/officeart/2005/8/layout/venn3" loCatId="relationship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98B0CF40-4ED6-4DBE-B787-AB181763AC6F}">
      <dgm:prSet phldrT="[Text]" phldr="0"/>
      <dgm:spPr/>
      <dgm:t>
        <a:bodyPr/>
        <a:lstStyle/>
        <a:p>
          <a:pPr rtl="0"/>
          <a:r>
            <a:rPr lang="en-US" b="1">
              <a:solidFill>
                <a:srgbClr val="0070C0"/>
              </a:solidFill>
              <a:latin typeface="Calibri Light" panose="020F0302020204030204"/>
            </a:rPr>
            <a:t>Cambiar de actitud</a:t>
          </a:r>
          <a:endParaRPr lang="en-US" b="1">
            <a:solidFill>
              <a:srgbClr val="0070C0"/>
            </a:solidFill>
          </a:endParaRPr>
        </a:p>
      </dgm:t>
    </dgm:pt>
    <dgm:pt modelId="{73407992-18A2-42AA-81C2-8F328A9BCC1C}" type="parTrans" cxnId="{8C7E86CF-BE66-4BFC-A2E9-60008A1C89D8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9C8E9D5E-E2A5-41DF-BD6C-D2F3CEBD539D}" type="sibTrans" cxnId="{8C7E86CF-BE66-4BFC-A2E9-60008A1C89D8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9D1A0EA2-0C42-44E3-9C3B-CDC9CD2C060D}">
      <dgm:prSet phldrT="[Text]" phldr="0"/>
      <dgm:spPr/>
      <dgm:t>
        <a:bodyPr/>
        <a:lstStyle/>
        <a:p>
          <a:pPr rtl="0"/>
          <a:r>
            <a:rPr lang="en-US" b="1">
              <a:solidFill>
                <a:srgbClr val="0070C0"/>
              </a:solidFill>
              <a:latin typeface="Calibri Light" panose="020F0302020204030204"/>
            </a:rPr>
            <a:t>Valorar conocimiento</a:t>
          </a:r>
          <a:endParaRPr lang="en-US" b="1">
            <a:solidFill>
              <a:srgbClr val="0070C0"/>
            </a:solidFill>
          </a:endParaRPr>
        </a:p>
      </dgm:t>
    </dgm:pt>
    <dgm:pt modelId="{CA739345-6DD6-4217-BD1E-E699EE94C090}" type="parTrans" cxnId="{A3DCD2FA-F787-40C6-AD93-B0CD9F486DD0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68C19052-2FC3-4EAA-B7C4-1F47595D513A}" type="sibTrans" cxnId="{A3DCD2FA-F787-40C6-AD93-B0CD9F486DD0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ED81D090-3E66-43A2-8838-F9C4A0AFC2A9}">
      <dgm:prSet phldrT="[Text]" phldr="0"/>
      <dgm:spPr/>
      <dgm:t>
        <a:bodyPr/>
        <a:lstStyle/>
        <a:p>
          <a:pPr rtl="0"/>
          <a:r>
            <a:rPr lang="en-US" b="1">
              <a:solidFill>
                <a:srgbClr val="0070C0"/>
              </a:solidFill>
              <a:latin typeface="Calibri Light" panose="020F0302020204030204"/>
            </a:rPr>
            <a:t>Aportar</a:t>
          </a:r>
          <a:endParaRPr lang="en-US" b="1">
            <a:solidFill>
              <a:srgbClr val="0070C0"/>
            </a:solidFill>
          </a:endParaRPr>
        </a:p>
      </dgm:t>
    </dgm:pt>
    <dgm:pt modelId="{68BC7EBE-9191-45D9-8CA3-49A3CA090251}" type="parTrans" cxnId="{17A3B60C-3406-4451-8C8C-098543E45F39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0C46F1D5-DC27-4E86-AB14-E3E4E6E72927}" type="sibTrans" cxnId="{17A3B60C-3406-4451-8C8C-098543E45F39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8F1628F4-3BF9-44B6-8AEA-59E3E578C9BF}">
      <dgm:prSet phldrT="[Text]" phldr="0"/>
      <dgm:spPr/>
      <dgm:t>
        <a:bodyPr/>
        <a:lstStyle/>
        <a:p>
          <a:r>
            <a:rPr lang="en-US" b="1">
              <a:solidFill>
                <a:srgbClr val="0070C0"/>
              </a:solidFill>
              <a:latin typeface="Calibri Light" panose="020F0302020204030204"/>
            </a:rPr>
            <a:t>Innovar</a:t>
          </a:r>
          <a:endParaRPr lang="en-US" b="1">
            <a:solidFill>
              <a:srgbClr val="0070C0"/>
            </a:solidFill>
          </a:endParaRPr>
        </a:p>
      </dgm:t>
    </dgm:pt>
    <dgm:pt modelId="{996D5BD9-5F76-46C8-8D37-30FFDB7F7303}" type="parTrans" cxnId="{AA02C975-3D8C-4BF4-BFE8-33C7C12B48A5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C2F26F47-EBC3-4373-8CD8-7F27582F783C}" type="sibTrans" cxnId="{AA02C975-3D8C-4BF4-BFE8-33C7C12B48A5}">
      <dgm:prSet/>
      <dgm:spPr/>
      <dgm:t>
        <a:bodyPr/>
        <a:lstStyle/>
        <a:p>
          <a:endParaRPr lang="en-US" b="1">
            <a:solidFill>
              <a:srgbClr val="0070C0"/>
            </a:solidFill>
          </a:endParaRPr>
        </a:p>
      </dgm:t>
    </dgm:pt>
    <dgm:pt modelId="{EA99B5CE-0CBB-4F24-AF4F-4B2D4AC5F5AB}">
      <dgm:prSet phldr="0"/>
      <dgm:spPr/>
      <dgm:t>
        <a:bodyPr/>
        <a:lstStyle/>
        <a:p>
          <a:r>
            <a:rPr lang="en-US" b="1">
              <a:solidFill>
                <a:srgbClr val="0070C0"/>
              </a:solidFill>
              <a:latin typeface="Calibri Light" panose="020F0302020204030204"/>
            </a:rPr>
            <a:t>Solucionar</a:t>
          </a:r>
        </a:p>
      </dgm:t>
    </dgm:pt>
    <dgm:pt modelId="{CF461A45-0853-426F-BA5A-1575746D6471}" type="parTrans" cxnId="{1C948246-A79B-4D80-9A3D-8E420281159A}">
      <dgm:prSet/>
      <dgm:spPr/>
      <dgm:t>
        <a:bodyPr/>
        <a:lstStyle/>
        <a:p>
          <a:endParaRPr lang="es-CO" b="1">
            <a:solidFill>
              <a:srgbClr val="0070C0"/>
            </a:solidFill>
          </a:endParaRPr>
        </a:p>
      </dgm:t>
    </dgm:pt>
    <dgm:pt modelId="{A09DAFAD-EA81-4793-96CD-2397F57C0733}" type="sibTrans" cxnId="{1C948246-A79B-4D80-9A3D-8E420281159A}">
      <dgm:prSet/>
      <dgm:spPr/>
      <dgm:t>
        <a:bodyPr/>
        <a:lstStyle/>
        <a:p>
          <a:endParaRPr lang="es-CO" b="1">
            <a:solidFill>
              <a:srgbClr val="0070C0"/>
            </a:solidFill>
          </a:endParaRPr>
        </a:p>
      </dgm:t>
    </dgm:pt>
    <dgm:pt modelId="{F8930EAD-709B-4A1C-94D5-4A8F01627C1F}">
      <dgm:prSet phldr="0"/>
      <dgm:spPr/>
      <dgm:t>
        <a:bodyPr/>
        <a:lstStyle/>
        <a:p>
          <a:pPr rtl="0"/>
          <a:r>
            <a:rPr lang="en-US" b="1">
              <a:solidFill>
                <a:srgbClr val="0070C0"/>
              </a:solidFill>
              <a:latin typeface="Calibri Light" panose="020F0302020204030204"/>
            </a:rPr>
            <a:t>Dar valor a lo público</a:t>
          </a:r>
        </a:p>
      </dgm:t>
    </dgm:pt>
    <dgm:pt modelId="{83E57D40-1600-4A7F-8974-E4457C6770F1}" type="parTrans" cxnId="{03F47C81-B238-4BBB-9E88-BF259CCD355B}">
      <dgm:prSet/>
      <dgm:spPr/>
      <dgm:t>
        <a:bodyPr/>
        <a:lstStyle/>
        <a:p>
          <a:endParaRPr lang="es-CO" b="1">
            <a:solidFill>
              <a:srgbClr val="0070C0"/>
            </a:solidFill>
          </a:endParaRPr>
        </a:p>
      </dgm:t>
    </dgm:pt>
    <dgm:pt modelId="{F8ACDF98-0367-48DC-BB69-CB2ED48E85D7}" type="sibTrans" cxnId="{03F47C81-B238-4BBB-9E88-BF259CCD355B}">
      <dgm:prSet/>
      <dgm:spPr/>
      <dgm:t>
        <a:bodyPr/>
        <a:lstStyle/>
        <a:p>
          <a:endParaRPr lang="es-CO" b="1">
            <a:solidFill>
              <a:srgbClr val="0070C0"/>
            </a:solidFill>
          </a:endParaRPr>
        </a:p>
      </dgm:t>
    </dgm:pt>
    <dgm:pt modelId="{161E8BA5-B259-4CEA-A288-06CC2CC8D775}" type="pres">
      <dgm:prSet presAssocID="{EC7FE710-AFCF-4448-A8B5-AEBEAA8645D1}" presName="Name0" presStyleCnt="0">
        <dgm:presLayoutVars>
          <dgm:dir/>
          <dgm:resizeHandles val="exact"/>
        </dgm:presLayoutVars>
      </dgm:prSet>
      <dgm:spPr/>
    </dgm:pt>
    <dgm:pt modelId="{DB33AD1B-BF4F-4301-9382-2121044E076F}" type="pres">
      <dgm:prSet presAssocID="{98B0CF40-4ED6-4DBE-B787-AB181763AC6F}" presName="Name5" presStyleLbl="vennNode1" presStyleIdx="0" presStyleCnt="6">
        <dgm:presLayoutVars>
          <dgm:bulletEnabled val="1"/>
        </dgm:presLayoutVars>
      </dgm:prSet>
      <dgm:spPr/>
    </dgm:pt>
    <dgm:pt modelId="{D71B3897-3D0B-40BA-9AC9-DFB2E3415D8B}" type="pres">
      <dgm:prSet presAssocID="{9C8E9D5E-E2A5-41DF-BD6C-D2F3CEBD539D}" presName="space" presStyleCnt="0"/>
      <dgm:spPr/>
    </dgm:pt>
    <dgm:pt modelId="{B6734BED-A9FF-4EDE-9665-C68BFE19D911}" type="pres">
      <dgm:prSet presAssocID="{9D1A0EA2-0C42-44E3-9C3B-CDC9CD2C060D}" presName="Name5" presStyleLbl="vennNode1" presStyleIdx="1" presStyleCnt="6">
        <dgm:presLayoutVars>
          <dgm:bulletEnabled val="1"/>
        </dgm:presLayoutVars>
      </dgm:prSet>
      <dgm:spPr/>
    </dgm:pt>
    <dgm:pt modelId="{0076DB06-9EF9-47A7-A2A4-B6F471C56666}" type="pres">
      <dgm:prSet presAssocID="{68C19052-2FC3-4EAA-B7C4-1F47595D513A}" presName="space" presStyleCnt="0"/>
      <dgm:spPr/>
    </dgm:pt>
    <dgm:pt modelId="{1405ED72-78A0-43A2-AD99-5C772FCC6664}" type="pres">
      <dgm:prSet presAssocID="{ED81D090-3E66-43A2-8838-F9C4A0AFC2A9}" presName="Name5" presStyleLbl="vennNode1" presStyleIdx="2" presStyleCnt="6">
        <dgm:presLayoutVars>
          <dgm:bulletEnabled val="1"/>
        </dgm:presLayoutVars>
      </dgm:prSet>
      <dgm:spPr/>
    </dgm:pt>
    <dgm:pt modelId="{47D7B873-FD22-464F-BDE8-EC7BD32DB7EF}" type="pres">
      <dgm:prSet presAssocID="{0C46F1D5-DC27-4E86-AB14-E3E4E6E72927}" presName="space" presStyleCnt="0"/>
      <dgm:spPr/>
    </dgm:pt>
    <dgm:pt modelId="{1C783FC8-BEE8-40EA-A790-FD087443BF06}" type="pres">
      <dgm:prSet presAssocID="{8F1628F4-3BF9-44B6-8AEA-59E3E578C9BF}" presName="Name5" presStyleLbl="vennNode1" presStyleIdx="3" presStyleCnt="6">
        <dgm:presLayoutVars>
          <dgm:bulletEnabled val="1"/>
        </dgm:presLayoutVars>
      </dgm:prSet>
      <dgm:spPr/>
    </dgm:pt>
    <dgm:pt modelId="{A5BBE48F-0C5B-4494-B022-0ABA3DF2DDDF}" type="pres">
      <dgm:prSet presAssocID="{C2F26F47-EBC3-4373-8CD8-7F27582F783C}" presName="space" presStyleCnt="0"/>
      <dgm:spPr/>
    </dgm:pt>
    <dgm:pt modelId="{AC44CDD0-26DA-41AD-923B-74321ECD8458}" type="pres">
      <dgm:prSet presAssocID="{EA99B5CE-0CBB-4F24-AF4F-4B2D4AC5F5AB}" presName="Name5" presStyleLbl="vennNode1" presStyleIdx="4" presStyleCnt="6">
        <dgm:presLayoutVars>
          <dgm:bulletEnabled val="1"/>
        </dgm:presLayoutVars>
      </dgm:prSet>
      <dgm:spPr/>
    </dgm:pt>
    <dgm:pt modelId="{AFDD4793-7A2B-4875-BFC6-B9206EB2C4A9}" type="pres">
      <dgm:prSet presAssocID="{A09DAFAD-EA81-4793-96CD-2397F57C0733}" presName="space" presStyleCnt="0"/>
      <dgm:spPr/>
    </dgm:pt>
    <dgm:pt modelId="{A766ABE6-5796-40ED-A620-8114DFC4BEF4}" type="pres">
      <dgm:prSet presAssocID="{F8930EAD-709B-4A1C-94D5-4A8F01627C1F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17A3B60C-3406-4451-8C8C-098543E45F39}" srcId="{EC7FE710-AFCF-4448-A8B5-AEBEAA8645D1}" destId="{ED81D090-3E66-43A2-8838-F9C4A0AFC2A9}" srcOrd="2" destOrd="0" parTransId="{68BC7EBE-9191-45D9-8CA3-49A3CA090251}" sibTransId="{0C46F1D5-DC27-4E86-AB14-E3E4E6E72927}"/>
    <dgm:cxn modelId="{171D6518-84D9-42B6-B45D-A3D3D226CD39}" type="presOf" srcId="{ED81D090-3E66-43A2-8838-F9C4A0AFC2A9}" destId="{1405ED72-78A0-43A2-AD99-5C772FCC6664}" srcOrd="0" destOrd="0" presId="urn:microsoft.com/office/officeart/2005/8/layout/venn3"/>
    <dgm:cxn modelId="{1C948246-A79B-4D80-9A3D-8E420281159A}" srcId="{EC7FE710-AFCF-4448-A8B5-AEBEAA8645D1}" destId="{EA99B5CE-0CBB-4F24-AF4F-4B2D4AC5F5AB}" srcOrd="4" destOrd="0" parTransId="{CF461A45-0853-426F-BA5A-1575746D6471}" sibTransId="{A09DAFAD-EA81-4793-96CD-2397F57C0733}"/>
    <dgm:cxn modelId="{2F68C56E-8EC1-448D-AE50-5FE61F30E5EB}" type="presOf" srcId="{EA99B5CE-0CBB-4F24-AF4F-4B2D4AC5F5AB}" destId="{AC44CDD0-26DA-41AD-923B-74321ECD8458}" srcOrd="0" destOrd="0" presId="urn:microsoft.com/office/officeart/2005/8/layout/venn3"/>
    <dgm:cxn modelId="{AA02C975-3D8C-4BF4-BFE8-33C7C12B48A5}" srcId="{EC7FE710-AFCF-4448-A8B5-AEBEAA8645D1}" destId="{8F1628F4-3BF9-44B6-8AEA-59E3E578C9BF}" srcOrd="3" destOrd="0" parTransId="{996D5BD9-5F76-46C8-8D37-30FFDB7F7303}" sibTransId="{C2F26F47-EBC3-4373-8CD8-7F27582F783C}"/>
    <dgm:cxn modelId="{AF221259-980F-4A2A-AE9B-CC344A04C023}" type="presOf" srcId="{98B0CF40-4ED6-4DBE-B787-AB181763AC6F}" destId="{DB33AD1B-BF4F-4301-9382-2121044E076F}" srcOrd="0" destOrd="0" presId="urn:microsoft.com/office/officeart/2005/8/layout/venn3"/>
    <dgm:cxn modelId="{03F47C81-B238-4BBB-9E88-BF259CCD355B}" srcId="{EC7FE710-AFCF-4448-A8B5-AEBEAA8645D1}" destId="{F8930EAD-709B-4A1C-94D5-4A8F01627C1F}" srcOrd="5" destOrd="0" parTransId="{83E57D40-1600-4A7F-8974-E4457C6770F1}" sibTransId="{F8ACDF98-0367-48DC-BB69-CB2ED48E85D7}"/>
    <dgm:cxn modelId="{350C6A9D-480E-4EDB-BF1B-4B56CD664C80}" type="presOf" srcId="{F8930EAD-709B-4A1C-94D5-4A8F01627C1F}" destId="{A766ABE6-5796-40ED-A620-8114DFC4BEF4}" srcOrd="0" destOrd="0" presId="urn:microsoft.com/office/officeart/2005/8/layout/venn3"/>
    <dgm:cxn modelId="{66B729C1-E1C3-4F25-A311-D39731DEDD76}" type="presOf" srcId="{9D1A0EA2-0C42-44E3-9C3B-CDC9CD2C060D}" destId="{B6734BED-A9FF-4EDE-9665-C68BFE19D911}" srcOrd="0" destOrd="0" presId="urn:microsoft.com/office/officeart/2005/8/layout/venn3"/>
    <dgm:cxn modelId="{8C7E86CF-BE66-4BFC-A2E9-60008A1C89D8}" srcId="{EC7FE710-AFCF-4448-A8B5-AEBEAA8645D1}" destId="{98B0CF40-4ED6-4DBE-B787-AB181763AC6F}" srcOrd="0" destOrd="0" parTransId="{73407992-18A2-42AA-81C2-8F328A9BCC1C}" sibTransId="{9C8E9D5E-E2A5-41DF-BD6C-D2F3CEBD539D}"/>
    <dgm:cxn modelId="{BD96B2DC-399A-4AA6-B925-C86AF455B047}" type="presOf" srcId="{8F1628F4-3BF9-44B6-8AEA-59E3E578C9BF}" destId="{1C783FC8-BEE8-40EA-A790-FD087443BF06}" srcOrd="0" destOrd="0" presId="urn:microsoft.com/office/officeart/2005/8/layout/venn3"/>
    <dgm:cxn modelId="{FBF804E1-D796-4A55-9A96-DD84528E690F}" type="presOf" srcId="{EC7FE710-AFCF-4448-A8B5-AEBEAA8645D1}" destId="{161E8BA5-B259-4CEA-A288-06CC2CC8D775}" srcOrd="0" destOrd="0" presId="urn:microsoft.com/office/officeart/2005/8/layout/venn3"/>
    <dgm:cxn modelId="{A3DCD2FA-F787-40C6-AD93-B0CD9F486DD0}" srcId="{EC7FE710-AFCF-4448-A8B5-AEBEAA8645D1}" destId="{9D1A0EA2-0C42-44E3-9C3B-CDC9CD2C060D}" srcOrd="1" destOrd="0" parTransId="{CA739345-6DD6-4217-BD1E-E699EE94C090}" sibTransId="{68C19052-2FC3-4EAA-B7C4-1F47595D513A}"/>
    <dgm:cxn modelId="{097C922A-F448-48C1-BA9E-7BEA9C16D90B}" type="presParOf" srcId="{161E8BA5-B259-4CEA-A288-06CC2CC8D775}" destId="{DB33AD1B-BF4F-4301-9382-2121044E076F}" srcOrd="0" destOrd="0" presId="urn:microsoft.com/office/officeart/2005/8/layout/venn3"/>
    <dgm:cxn modelId="{713DBE37-4C7B-44F5-AC81-1A50319F7DED}" type="presParOf" srcId="{161E8BA5-B259-4CEA-A288-06CC2CC8D775}" destId="{D71B3897-3D0B-40BA-9AC9-DFB2E3415D8B}" srcOrd="1" destOrd="0" presId="urn:microsoft.com/office/officeart/2005/8/layout/venn3"/>
    <dgm:cxn modelId="{A4F4B30E-D678-4E30-8F61-D6C91794EDBF}" type="presParOf" srcId="{161E8BA5-B259-4CEA-A288-06CC2CC8D775}" destId="{B6734BED-A9FF-4EDE-9665-C68BFE19D911}" srcOrd="2" destOrd="0" presId="urn:microsoft.com/office/officeart/2005/8/layout/venn3"/>
    <dgm:cxn modelId="{DAB8C64E-0B79-4E12-8798-41559BE7AC5D}" type="presParOf" srcId="{161E8BA5-B259-4CEA-A288-06CC2CC8D775}" destId="{0076DB06-9EF9-47A7-A2A4-B6F471C56666}" srcOrd="3" destOrd="0" presId="urn:microsoft.com/office/officeart/2005/8/layout/venn3"/>
    <dgm:cxn modelId="{20AF0B58-2869-4A08-AB28-635F7193808D}" type="presParOf" srcId="{161E8BA5-B259-4CEA-A288-06CC2CC8D775}" destId="{1405ED72-78A0-43A2-AD99-5C772FCC6664}" srcOrd="4" destOrd="0" presId="urn:microsoft.com/office/officeart/2005/8/layout/venn3"/>
    <dgm:cxn modelId="{F3B8664B-5DAB-4EF6-AB67-A6CAE688E542}" type="presParOf" srcId="{161E8BA5-B259-4CEA-A288-06CC2CC8D775}" destId="{47D7B873-FD22-464F-BDE8-EC7BD32DB7EF}" srcOrd="5" destOrd="0" presId="urn:microsoft.com/office/officeart/2005/8/layout/venn3"/>
    <dgm:cxn modelId="{60C355D3-DBB8-46B4-8762-D44301DD9014}" type="presParOf" srcId="{161E8BA5-B259-4CEA-A288-06CC2CC8D775}" destId="{1C783FC8-BEE8-40EA-A790-FD087443BF06}" srcOrd="6" destOrd="0" presId="urn:microsoft.com/office/officeart/2005/8/layout/venn3"/>
    <dgm:cxn modelId="{9CAFC0F0-1556-43C4-A3E9-AA8D1E91C21B}" type="presParOf" srcId="{161E8BA5-B259-4CEA-A288-06CC2CC8D775}" destId="{A5BBE48F-0C5B-4494-B022-0ABA3DF2DDDF}" srcOrd="7" destOrd="0" presId="urn:microsoft.com/office/officeart/2005/8/layout/venn3"/>
    <dgm:cxn modelId="{2251D9D1-2570-4C2C-98B3-D65CFB48A842}" type="presParOf" srcId="{161E8BA5-B259-4CEA-A288-06CC2CC8D775}" destId="{AC44CDD0-26DA-41AD-923B-74321ECD8458}" srcOrd="8" destOrd="0" presId="urn:microsoft.com/office/officeart/2005/8/layout/venn3"/>
    <dgm:cxn modelId="{0B5745F9-AC5D-481E-B23A-D974FFCBBFAB}" type="presParOf" srcId="{161E8BA5-B259-4CEA-A288-06CC2CC8D775}" destId="{AFDD4793-7A2B-4875-BFC6-B9206EB2C4A9}" srcOrd="9" destOrd="0" presId="urn:microsoft.com/office/officeart/2005/8/layout/venn3"/>
    <dgm:cxn modelId="{5571C018-B257-449C-B30F-B4CFE295E9B5}" type="presParOf" srcId="{161E8BA5-B259-4CEA-A288-06CC2CC8D775}" destId="{A766ABE6-5796-40ED-A620-8114DFC4BEF4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5CF30-446D-4456-94AC-E945C612C19F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F7A887-C21C-4336-84E3-A3A82303D6D6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1</a:t>
          </a:r>
          <a:endParaRPr lang="en-US"/>
        </a:p>
      </dgm:t>
    </dgm:pt>
    <dgm:pt modelId="{FEF7AB4B-9CB6-4CA2-A264-737047C55A76}" type="parTrans" cxnId="{9BADD227-B40D-4580-A50A-B32BB57FB7FB}">
      <dgm:prSet/>
      <dgm:spPr/>
      <dgm:t>
        <a:bodyPr/>
        <a:lstStyle/>
        <a:p>
          <a:endParaRPr lang="en-US"/>
        </a:p>
      </dgm:t>
    </dgm:pt>
    <dgm:pt modelId="{5455A508-14CF-4B4D-AADC-7F8F10F63A97}" type="sibTrans" cxnId="{9BADD227-B40D-4580-A50A-B32BB57FB7FB}">
      <dgm:prSet/>
      <dgm:spPr/>
      <dgm:t>
        <a:bodyPr/>
        <a:lstStyle/>
        <a:p>
          <a:endParaRPr lang="en-US"/>
        </a:p>
      </dgm:t>
    </dgm:pt>
    <dgm:pt modelId="{0AADD756-CD36-4D1E-BA8A-98D37A1654A3}">
      <dgm:prSet phldrT="[Text]" phldr="0"/>
      <dgm:spPr/>
      <dgm:t>
        <a:bodyPr/>
        <a:lstStyle/>
        <a:p>
          <a:pPr rtl="0"/>
          <a:r>
            <a:rPr lang="es-MX" b="1">
              <a:latin typeface="Calibri Light" panose="020F0302020204030204"/>
            </a:rPr>
            <a:t>Matriz de priorización</a:t>
          </a:r>
          <a:endParaRPr lang="en-US"/>
        </a:p>
      </dgm:t>
    </dgm:pt>
    <dgm:pt modelId="{1527E1E9-E65F-4341-811A-4FA9E4491C5B}" type="parTrans" cxnId="{39ED1C37-CF8A-4D20-90AF-39299495D081}">
      <dgm:prSet/>
      <dgm:spPr/>
      <dgm:t>
        <a:bodyPr/>
        <a:lstStyle/>
        <a:p>
          <a:endParaRPr lang="en-US"/>
        </a:p>
      </dgm:t>
    </dgm:pt>
    <dgm:pt modelId="{FF09864C-44A4-4A89-A5F0-F051B17DC7E8}" type="sibTrans" cxnId="{39ED1C37-CF8A-4D20-90AF-39299495D081}">
      <dgm:prSet/>
      <dgm:spPr/>
      <dgm:t>
        <a:bodyPr/>
        <a:lstStyle/>
        <a:p>
          <a:endParaRPr lang="en-US"/>
        </a:p>
      </dgm:t>
    </dgm:pt>
    <dgm:pt modelId="{BD0AF331-0C89-4C0E-8AEE-3E34DE7F04DD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2</a:t>
          </a:r>
          <a:endParaRPr lang="en-US"/>
        </a:p>
      </dgm:t>
    </dgm:pt>
    <dgm:pt modelId="{911EB7C0-A30C-4F0A-88F1-82486DAA4167}" type="parTrans" cxnId="{D76F97BC-9D3F-4AAD-81E8-7792A059EAF4}">
      <dgm:prSet/>
      <dgm:spPr/>
      <dgm:t>
        <a:bodyPr/>
        <a:lstStyle/>
        <a:p>
          <a:endParaRPr lang="en-US"/>
        </a:p>
      </dgm:t>
    </dgm:pt>
    <dgm:pt modelId="{26F4BAFD-6F11-460A-8153-74D6938359C6}" type="sibTrans" cxnId="{D76F97BC-9D3F-4AAD-81E8-7792A059EAF4}">
      <dgm:prSet/>
      <dgm:spPr/>
      <dgm:t>
        <a:bodyPr/>
        <a:lstStyle/>
        <a:p>
          <a:endParaRPr lang="en-US"/>
        </a:p>
      </dgm:t>
    </dgm:pt>
    <dgm:pt modelId="{061CF1A4-DA35-4476-97A7-D4152A222877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3</a:t>
          </a:r>
          <a:endParaRPr lang="en-US"/>
        </a:p>
      </dgm:t>
    </dgm:pt>
    <dgm:pt modelId="{1981C529-F57D-47AA-825F-0BE7188C4F7E}" type="parTrans" cxnId="{CC234A21-B43B-4281-A67E-D838973DB2C5}">
      <dgm:prSet/>
      <dgm:spPr/>
      <dgm:t>
        <a:bodyPr/>
        <a:lstStyle/>
        <a:p>
          <a:endParaRPr lang="en-US"/>
        </a:p>
      </dgm:t>
    </dgm:pt>
    <dgm:pt modelId="{8A93234E-47C1-4FC8-BBD5-6C8DF507EDF6}" type="sibTrans" cxnId="{CC234A21-B43B-4281-A67E-D838973DB2C5}">
      <dgm:prSet/>
      <dgm:spPr/>
      <dgm:t>
        <a:bodyPr/>
        <a:lstStyle/>
        <a:p>
          <a:endParaRPr lang="en-US"/>
        </a:p>
      </dgm:t>
    </dgm:pt>
    <dgm:pt modelId="{FDEF98D1-E620-4D1E-9320-C8BACAC1D788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4</a:t>
          </a:r>
        </a:p>
      </dgm:t>
    </dgm:pt>
    <dgm:pt modelId="{7A96E143-4058-40E2-B436-66E6DD9FCEB7}" type="parTrans" cxnId="{A6DF320C-A40F-47BE-B55A-70363D0BFF6D}">
      <dgm:prSet/>
      <dgm:spPr/>
    </dgm:pt>
    <dgm:pt modelId="{45E129B3-8971-4934-9200-304A8E69494F}" type="sibTrans" cxnId="{A6DF320C-A40F-47BE-B55A-70363D0BFF6D}">
      <dgm:prSet/>
      <dgm:spPr/>
    </dgm:pt>
    <dgm:pt modelId="{CF01D06B-45BB-43AA-BE09-871277EA5243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5</a:t>
          </a:r>
        </a:p>
      </dgm:t>
    </dgm:pt>
    <dgm:pt modelId="{F9D888D4-BF1C-4774-AF1E-3988136AF928}" type="parTrans" cxnId="{14C78C3F-BDA0-4CBA-B6F6-699769765DF2}">
      <dgm:prSet/>
      <dgm:spPr/>
    </dgm:pt>
    <dgm:pt modelId="{C73CEA9A-7E9C-4714-B1E7-6D914842CB2B}" type="sibTrans" cxnId="{14C78C3F-BDA0-4CBA-B6F6-699769765DF2}">
      <dgm:prSet/>
      <dgm:spPr/>
    </dgm:pt>
    <dgm:pt modelId="{757CAB08-CD19-4FCF-A725-4D958E779EB9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6</a:t>
          </a:r>
        </a:p>
      </dgm:t>
    </dgm:pt>
    <dgm:pt modelId="{0AD5C556-A5EA-45C4-A547-2F3DFB395F67}" type="parTrans" cxnId="{17009473-F89E-4B81-A409-C3D50BE654E4}">
      <dgm:prSet/>
      <dgm:spPr/>
    </dgm:pt>
    <dgm:pt modelId="{F75EE8B3-10FD-43AB-8230-1E9041206BDD}" type="sibTrans" cxnId="{17009473-F89E-4B81-A409-C3D50BE654E4}">
      <dgm:prSet/>
      <dgm:spPr/>
    </dgm:pt>
    <dgm:pt modelId="{6111D603-CB2D-44CF-92E1-759299C4A1CD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7</a:t>
          </a:r>
        </a:p>
      </dgm:t>
    </dgm:pt>
    <dgm:pt modelId="{40CB3D65-7363-4EDB-A550-7E7D82A95953}" type="parTrans" cxnId="{889E8C6B-EE58-47B5-9006-9EF2E739FCA2}">
      <dgm:prSet/>
      <dgm:spPr/>
    </dgm:pt>
    <dgm:pt modelId="{D1D14DD4-0BA9-4E89-8487-E54A7A8E486D}" type="sibTrans" cxnId="{889E8C6B-EE58-47B5-9006-9EF2E739FCA2}">
      <dgm:prSet/>
      <dgm:spPr/>
    </dgm:pt>
    <dgm:pt modelId="{41E88091-C10A-4892-86B8-0D3531AFAAD5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8</a:t>
          </a:r>
        </a:p>
      </dgm:t>
    </dgm:pt>
    <dgm:pt modelId="{BE047EA8-454F-43A8-8E7D-30D879F84A89}" type="parTrans" cxnId="{5676F12C-3EC6-4890-978F-E50B433C05DE}">
      <dgm:prSet/>
      <dgm:spPr/>
    </dgm:pt>
    <dgm:pt modelId="{4A7F6127-FCD0-40DB-ADBA-17814302FB40}" type="sibTrans" cxnId="{5676F12C-3EC6-4890-978F-E50B433C05DE}">
      <dgm:prSet/>
      <dgm:spPr/>
    </dgm:pt>
    <dgm:pt modelId="{007AC6E8-4FE8-44F8-8493-1AF16DAF0147}">
      <dgm:prSet phldr="0"/>
      <dgm:spPr/>
      <dgm:t>
        <a:bodyPr/>
        <a:lstStyle/>
        <a:p>
          <a:r>
            <a:rPr lang="es-MX" b="1">
              <a:latin typeface="Calibri Light" panose="020F0302020204030204"/>
            </a:rPr>
            <a:t>Persona</a:t>
          </a:r>
          <a:endParaRPr lang="en-US">
            <a:latin typeface="Calibri Light" panose="020F0302020204030204"/>
          </a:endParaRPr>
        </a:p>
      </dgm:t>
    </dgm:pt>
    <dgm:pt modelId="{2CDD62ED-1A92-4A20-B4CD-0CA8F955ECA4}" type="parTrans" cxnId="{E654957C-4CC1-4E9E-8E41-390077A675A9}">
      <dgm:prSet/>
      <dgm:spPr/>
    </dgm:pt>
    <dgm:pt modelId="{21FEDE7B-8A2B-461B-97E6-3950C693907D}" type="sibTrans" cxnId="{E654957C-4CC1-4E9E-8E41-390077A675A9}">
      <dgm:prSet/>
      <dgm:spPr/>
    </dgm:pt>
    <dgm:pt modelId="{BD4E9D19-191A-4657-B27C-D797DCE86B29}">
      <dgm:prSet phldr="0"/>
      <dgm:spPr/>
      <dgm:t>
        <a:bodyPr/>
        <a:lstStyle/>
        <a:p>
          <a:r>
            <a:rPr lang="es-MX" b="1">
              <a:latin typeface="Calibri Light" panose="020F0302020204030204"/>
            </a:rPr>
            <a:t>Entrevistas</a:t>
          </a:r>
          <a:endParaRPr lang="en-US">
            <a:latin typeface="Calibri Light" panose="020F0302020204030204"/>
          </a:endParaRPr>
        </a:p>
      </dgm:t>
    </dgm:pt>
    <dgm:pt modelId="{674176F1-E9C1-4E55-AB9F-AD4D1641297E}" type="parTrans" cxnId="{23AB04B5-7E51-4BB6-988D-B3E250167579}">
      <dgm:prSet/>
      <dgm:spPr/>
    </dgm:pt>
    <dgm:pt modelId="{C92E41C2-ECDC-4407-8763-871EC5C6932A}" type="sibTrans" cxnId="{23AB04B5-7E51-4BB6-988D-B3E250167579}">
      <dgm:prSet/>
      <dgm:spPr/>
    </dgm:pt>
    <dgm:pt modelId="{7B317FD1-4644-48DA-89A9-4B165C8EEB60}">
      <dgm:prSet phldr="0"/>
      <dgm:spPr/>
      <dgm:t>
        <a:bodyPr/>
        <a:lstStyle/>
        <a:p>
          <a:r>
            <a:rPr lang="es-MX" b="1">
              <a:latin typeface="Calibri Light" panose="020F0302020204030204"/>
            </a:rPr>
            <a:t>Encuesta</a:t>
          </a:r>
          <a:endParaRPr lang="en-US">
            <a:latin typeface="Calibri Light" panose="020F0302020204030204"/>
          </a:endParaRPr>
        </a:p>
      </dgm:t>
    </dgm:pt>
    <dgm:pt modelId="{58F48338-EAB9-4BB2-BE7A-B3C120EBB778}" type="parTrans" cxnId="{2DF9F204-CDFC-49B7-8F57-E759E4159DB2}">
      <dgm:prSet/>
      <dgm:spPr/>
    </dgm:pt>
    <dgm:pt modelId="{4AA3E178-2013-44AD-92EE-7F13995CD255}" type="sibTrans" cxnId="{2DF9F204-CDFC-49B7-8F57-E759E4159DB2}">
      <dgm:prSet/>
      <dgm:spPr/>
    </dgm:pt>
    <dgm:pt modelId="{22532DE6-9F1E-4CD0-8CD4-0E5A47743CD5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s-MX" b="1">
              <a:latin typeface="Calibri Light" panose="020F0302020204030204"/>
            </a:rPr>
            <a:t>Definir un reto</a:t>
          </a:r>
          <a:endParaRPr lang="en-US"/>
        </a:p>
      </dgm:t>
    </dgm:pt>
    <dgm:pt modelId="{6098200B-C098-4072-9983-E7F3F217B922}" type="parTrans" cxnId="{774B80BE-E36D-467B-BD6A-9EEC18F42C1D}">
      <dgm:prSet/>
      <dgm:spPr/>
    </dgm:pt>
    <dgm:pt modelId="{DEA863E8-613C-4D51-BEF3-4E292BF4F760}" type="sibTrans" cxnId="{774B80BE-E36D-467B-BD6A-9EEC18F42C1D}">
      <dgm:prSet/>
      <dgm:spPr/>
    </dgm:pt>
    <dgm:pt modelId="{214C1F9D-0B7E-4E01-B57F-A97580C13A87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s-MX" b="1">
              <a:latin typeface="Calibri Light" panose="020F0302020204030204"/>
            </a:rPr>
            <a:t>Mapa de actores</a:t>
          </a:r>
          <a:endParaRPr lang="en-US"/>
        </a:p>
      </dgm:t>
    </dgm:pt>
    <dgm:pt modelId="{4E4393C1-437C-4710-9717-D0BCBE9CE8FC}" type="parTrans" cxnId="{1F16F66E-9FD6-4F34-8AB9-EC70F39D3FE7}">
      <dgm:prSet/>
      <dgm:spPr/>
    </dgm:pt>
    <dgm:pt modelId="{C4621645-C397-4FC4-B505-5F58B067BB1D}" type="sibTrans" cxnId="{1F16F66E-9FD6-4F34-8AB9-EC70F39D3FE7}">
      <dgm:prSet/>
      <dgm:spPr/>
    </dgm:pt>
    <dgm:pt modelId="{2841006F-21BF-4F53-86EF-997019FFA0F1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s-MX" b="1">
              <a:latin typeface="Calibri Light" panose="020F0302020204030204"/>
            </a:rPr>
            <a:t>Viaje del usuario</a:t>
          </a:r>
          <a:endParaRPr lang="en-US"/>
        </a:p>
      </dgm:t>
    </dgm:pt>
    <dgm:pt modelId="{2AB20FF5-E2D6-4A86-906A-CFE3FD6E7890}" type="parTrans" cxnId="{9A438140-D707-44D4-9D1D-CB5C859AC9EC}">
      <dgm:prSet/>
      <dgm:spPr/>
    </dgm:pt>
    <dgm:pt modelId="{FE82944A-AE50-40B4-B1A0-5EF05A76D7A0}" type="sibTrans" cxnId="{9A438140-D707-44D4-9D1D-CB5C859AC9EC}">
      <dgm:prSet/>
      <dgm:spPr/>
    </dgm:pt>
    <dgm:pt modelId="{504DC2D0-A03A-4BD4-A869-B9E475C54E60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s-MX" b="1">
              <a:latin typeface="Calibri Light" panose="020F0302020204030204"/>
            </a:rPr>
            <a:t>Suposiciones vs. realidades</a:t>
          </a:r>
          <a:endParaRPr lang="en-US"/>
        </a:p>
      </dgm:t>
    </dgm:pt>
    <dgm:pt modelId="{7BDA8F68-00DD-4E5F-8576-AA33C79DD691}" type="parTrans" cxnId="{38842427-712D-444B-A643-56CB1D788B92}">
      <dgm:prSet/>
      <dgm:spPr/>
    </dgm:pt>
    <dgm:pt modelId="{34651848-C8BE-43B9-8B96-E283D89C92DC}" type="sibTrans" cxnId="{38842427-712D-444B-A643-56CB1D788B92}">
      <dgm:prSet/>
      <dgm:spPr/>
    </dgm:pt>
    <dgm:pt modelId="{4341EADC-3FEB-4767-A345-4955676A74E8}" type="pres">
      <dgm:prSet presAssocID="{64A5CF30-446D-4456-94AC-E945C612C19F}" presName="Name0" presStyleCnt="0">
        <dgm:presLayoutVars>
          <dgm:dir/>
          <dgm:animLvl val="lvl"/>
          <dgm:resizeHandles val="exact"/>
        </dgm:presLayoutVars>
      </dgm:prSet>
      <dgm:spPr/>
    </dgm:pt>
    <dgm:pt modelId="{965538B7-7C64-4D51-9E24-6395B987408E}" type="pres">
      <dgm:prSet presAssocID="{64A5CF30-446D-4456-94AC-E945C612C19F}" presName="tSp" presStyleCnt="0"/>
      <dgm:spPr/>
    </dgm:pt>
    <dgm:pt modelId="{B3D96822-2A7E-449B-88DC-DF2AD8396D58}" type="pres">
      <dgm:prSet presAssocID="{64A5CF30-446D-4456-94AC-E945C612C19F}" presName="bSp" presStyleCnt="0"/>
      <dgm:spPr/>
    </dgm:pt>
    <dgm:pt modelId="{2DDC4194-9F09-4D93-A005-008E7E1B9F02}" type="pres">
      <dgm:prSet presAssocID="{64A5CF30-446D-4456-94AC-E945C612C19F}" presName="process" presStyleCnt="0"/>
      <dgm:spPr/>
    </dgm:pt>
    <dgm:pt modelId="{9CDB115D-6B11-4715-A3A0-FAF87CB4448B}" type="pres">
      <dgm:prSet presAssocID="{B5F7A887-C21C-4336-84E3-A3A82303D6D6}" presName="composite1" presStyleCnt="0"/>
      <dgm:spPr/>
    </dgm:pt>
    <dgm:pt modelId="{E08FFEF9-0B0D-474E-9FA1-0CB61BDA22A7}" type="pres">
      <dgm:prSet presAssocID="{B5F7A887-C21C-4336-84E3-A3A82303D6D6}" presName="dummyNode1" presStyleLbl="node1" presStyleIdx="0" presStyleCnt="8"/>
      <dgm:spPr/>
    </dgm:pt>
    <dgm:pt modelId="{25DFFC68-95EE-4F51-8AF0-04AE4DC1C05D}" type="pres">
      <dgm:prSet presAssocID="{B5F7A887-C21C-4336-84E3-A3A82303D6D6}" presName="childNode1" presStyleLbl="bgAcc1" presStyleIdx="0" presStyleCnt="8">
        <dgm:presLayoutVars>
          <dgm:bulletEnabled val="1"/>
        </dgm:presLayoutVars>
      </dgm:prSet>
      <dgm:spPr/>
    </dgm:pt>
    <dgm:pt modelId="{76A74AD3-8C27-4B24-8E89-F32AA97DF7E9}" type="pres">
      <dgm:prSet presAssocID="{B5F7A887-C21C-4336-84E3-A3A82303D6D6}" presName="childNode1tx" presStyleLbl="bgAcc1" presStyleIdx="0" presStyleCnt="8">
        <dgm:presLayoutVars>
          <dgm:bulletEnabled val="1"/>
        </dgm:presLayoutVars>
      </dgm:prSet>
      <dgm:spPr/>
    </dgm:pt>
    <dgm:pt modelId="{5C3B15C4-02C2-4AB9-A92E-7EFFF82B0BC6}" type="pres">
      <dgm:prSet presAssocID="{B5F7A887-C21C-4336-84E3-A3A82303D6D6}" presName="parentNode1" presStyleLbl="node1" presStyleIdx="0" presStyleCnt="8">
        <dgm:presLayoutVars>
          <dgm:chMax val="1"/>
          <dgm:bulletEnabled val="1"/>
        </dgm:presLayoutVars>
      </dgm:prSet>
      <dgm:spPr/>
    </dgm:pt>
    <dgm:pt modelId="{1BA6DD38-CB40-443C-8249-E57A55667ACE}" type="pres">
      <dgm:prSet presAssocID="{B5F7A887-C21C-4336-84E3-A3A82303D6D6}" presName="connSite1" presStyleCnt="0"/>
      <dgm:spPr/>
    </dgm:pt>
    <dgm:pt modelId="{346C743C-C9DE-4890-B8F1-503991F0CD94}" type="pres">
      <dgm:prSet presAssocID="{5455A508-14CF-4B4D-AADC-7F8F10F63A97}" presName="Name9" presStyleLbl="sibTrans2D1" presStyleIdx="0" presStyleCnt="7"/>
      <dgm:spPr/>
    </dgm:pt>
    <dgm:pt modelId="{8C2DD8B4-2498-4E98-9F61-B108AFE48B69}" type="pres">
      <dgm:prSet presAssocID="{BD0AF331-0C89-4C0E-8AEE-3E34DE7F04DD}" presName="composite2" presStyleCnt="0"/>
      <dgm:spPr/>
    </dgm:pt>
    <dgm:pt modelId="{3915DFD8-9814-4C76-BFA8-3DC563B09596}" type="pres">
      <dgm:prSet presAssocID="{BD0AF331-0C89-4C0E-8AEE-3E34DE7F04DD}" presName="dummyNode2" presStyleLbl="node1" presStyleIdx="0" presStyleCnt="8"/>
      <dgm:spPr/>
    </dgm:pt>
    <dgm:pt modelId="{74B71D62-A1E1-4854-A0E9-7ACCB47E4F93}" type="pres">
      <dgm:prSet presAssocID="{BD0AF331-0C89-4C0E-8AEE-3E34DE7F04DD}" presName="childNode2" presStyleLbl="bgAcc1" presStyleIdx="1" presStyleCnt="8">
        <dgm:presLayoutVars>
          <dgm:bulletEnabled val="1"/>
        </dgm:presLayoutVars>
      </dgm:prSet>
      <dgm:spPr/>
    </dgm:pt>
    <dgm:pt modelId="{27356E46-F58E-4535-88C8-14FA9C91E089}" type="pres">
      <dgm:prSet presAssocID="{BD0AF331-0C89-4C0E-8AEE-3E34DE7F04DD}" presName="childNode2tx" presStyleLbl="bgAcc1" presStyleIdx="1" presStyleCnt="8">
        <dgm:presLayoutVars>
          <dgm:bulletEnabled val="1"/>
        </dgm:presLayoutVars>
      </dgm:prSet>
      <dgm:spPr/>
    </dgm:pt>
    <dgm:pt modelId="{5D3946F2-82F0-4282-AC85-68E55826379F}" type="pres">
      <dgm:prSet presAssocID="{BD0AF331-0C89-4C0E-8AEE-3E34DE7F04DD}" presName="parentNode2" presStyleLbl="node1" presStyleIdx="1" presStyleCnt="8">
        <dgm:presLayoutVars>
          <dgm:chMax val="0"/>
          <dgm:bulletEnabled val="1"/>
        </dgm:presLayoutVars>
      </dgm:prSet>
      <dgm:spPr/>
    </dgm:pt>
    <dgm:pt modelId="{B43587D8-C941-47E3-94A2-506087DFA0CB}" type="pres">
      <dgm:prSet presAssocID="{BD0AF331-0C89-4C0E-8AEE-3E34DE7F04DD}" presName="connSite2" presStyleCnt="0"/>
      <dgm:spPr/>
    </dgm:pt>
    <dgm:pt modelId="{DEEB35A4-39AB-42C2-A912-AF255D5C6C8A}" type="pres">
      <dgm:prSet presAssocID="{26F4BAFD-6F11-460A-8153-74D6938359C6}" presName="Name18" presStyleLbl="sibTrans2D1" presStyleIdx="1" presStyleCnt="7"/>
      <dgm:spPr/>
    </dgm:pt>
    <dgm:pt modelId="{2DDD43E4-0DFC-40BC-B69E-9CC61BCD5D4E}" type="pres">
      <dgm:prSet presAssocID="{061CF1A4-DA35-4476-97A7-D4152A222877}" presName="composite1" presStyleCnt="0"/>
      <dgm:spPr/>
    </dgm:pt>
    <dgm:pt modelId="{975B5BA4-E60E-4EF0-B7AD-FA85F3A7ABC4}" type="pres">
      <dgm:prSet presAssocID="{061CF1A4-DA35-4476-97A7-D4152A222877}" presName="dummyNode1" presStyleLbl="node1" presStyleIdx="1" presStyleCnt="8"/>
      <dgm:spPr/>
    </dgm:pt>
    <dgm:pt modelId="{79BFCCDD-21A3-4E0B-9A5B-251A78FB5D69}" type="pres">
      <dgm:prSet presAssocID="{061CF1A4-DA35-4476-97A7-D4152A222877}" presName="childNode1" presStyleLbl="bgAcc1" presStyleIdx="2" presStyleCnt="8">
        <dgm:presLayoutVars>
          <dgm:bulletEnabled val="1"/>
        </dgm:presLayoutVars>
      </dgm:prSet>
      <dgm:spPr/>
    </dgm:pt>
    <dgm:pt modelId="{BEB3416E-E97E-46EB-BDD8-6BAD49EDF8D3}" type="pres">
      <dgm:prSet presAssocID="{061CF1A4-DA35-4476-97A7-D4152A222877}" presName="childNode1tx" presStyleLbl="bgAcc1" presStyleIdx="2" presStyleCnt="8">
        <dgm:presLayoutVars>
          <dgm:bulletEnabled val="1"/>
        </dgm:presLayoutVars>
      </dgm:prSet>
      <dgm:spPr/>
    </dgm:pt>
    <dgm:pt modelId="{AB1CBACE-A0AA-4260-9EFE-C896F93CC21D}" type="pres">
      <dgm:prSet presAssocID="{061CF1A4-DA35-4476-97A7-D4152A222877}" presName="parentNode1" presStyleLbl="node1" presStyleIdx="2" presStyleCnt="8">
        <dgm:presLayoutVars>
          <dgm:chMax val="1"/>
          <dgm:bulletEnabled val="1"/>
        </dgm:presLayoutVars>
      </dgm:prSet>
      <dgm:spPr/>
    </dgm:pt>
    <dgm:pt modelId="{8E486C37-D6A9-4A47-93E1-76D661924AAF}" type="pres">
      <dgm:prSet presAssocID="{061CF1A4-DA35-4476-97A7-D4152A222877}" presName="connSite1" presStyleCnt="0"/>
      <dgm:spPr/>
    </dgm:pt>
    <dgm:pt modelId="{9EFEC30F-D8E4-4DE4-A400-13564920BD2C}" type="pres">
      <dgm:prSet presAssocID="{8A93234E-47C1-4FC8-BBD5-6C8DF507EDF6}" presName="Name9" presStyleLbl="sibTrans2D1" presStyleIdx="2" presStyleCnt="7"/>
      <dgm:spPr/>
    </dgm:pt>
    <dgm:pt modelId="{8086098C-7984-4CDA-A7A6-56F4E32BD208}" type="pres">
      <dgm:prSet presAssocID="{FDEF98D1-E620-4D1E-9320-C8BACAC1D788}" presName="composite2" presStyleCnt="0"/>
      <dgm:spPr/>
    </dgm:pt>
    <dgm:pt modelId="{8F04EAA2-E9CE-4F81-B5A1-35C060F01E94}" type="pres">
      <dgm:prSet presAssocID="{FDEF98D1-E620-4D1E-9320-C8BACAC1D788}" presName="dummyNode2" presStyleLbl="node1" presStyleIdx="2" presStyleCnt="8"/>
      <dgm:spPr/>
    </dgm:pt>
    <dgm:pt modelId="{7091F802-AF29-484E-9D89-311AC65260AB}" type="pres">
      <dgm:prSet presAssocID="{FDEF98D1-E620-4D1E-9320-C8BACAC1D788}" presName="childNode2" presStyleLbl="bgAcc1" presStyleIdx="3" presStyleCnt="8">
        <dgm:presLayoutVars>
          <dgm:bulletEnabled val="1"/>
        </dgm:presLayoutVars>
      </dgm:prSet>
      <dgm:spPr/>
    </dgm:pt>
    <dgm:pt modelId="{76C5EFFF-AB2F-4365-923C-8A0C3BEC16DE}" type="pres">
      <dgm:prSet presAssocID="{FDEF98D1-E620-4D1E-9320-C8BACAC1D788}" presName="childNode2tx" presStyleLbl="bgAcc1" presStyleIdx="3" presStyleCnt="8">
        <dgm:presLayoutVars>
          <dgm:bulletEnabled val="1"/>
        </dgm:presLayoutVars>
      </dgm:prSet>
      <dgm:spPr/>
    </dgm:pt>
    <dgm:pt modelId="{B5E5207D-D234-460A-8BBE-FA58AC22ADCE}" type="pres">
      <dgm:prSet presAssocID="{FDEF98D1-E620-4D1E-9320-C8BACAC1D788}" presName="parentNode2" presStyleLbl="node1" presStyleIdx="3" presStyleCnt="8">
        <dgm:presLayoutVars>
          <dgm:chMax val="0"/>
          <dgm:bulletEnabled val="1"/>
        </dgm:presLayoutVars>
      </dgm:prSet>
      <dgm:spPr/>
    </dgm:pt>
    <dgm:pt modelId="{24F85E46-F90A-4CEE-B157-85C8C51BD963}" type="pres">
      <dgm:prSet presAssocID="{FDEF98D1-E620-4D1E-9320-C8BACAC1D788}" presName="connSite2" presStyleCnt="0"/>
      <dgm:spPr/>
    </dgm:pt>
    <dgm:pt modelId="{0EB90E36-0279-4740-9749-514226755D3B}" type="pres">
      <dgm:prSet presAssocID="{45E129B3-8971-4934-9200-304A8E69494F}" presName="Name18" presStyleLbl="sibTrans2D1" presStyleIdx="3" presStyleCnt="7"/>
      <dgm:spPr/>
    </dgm:pt>
    <dgm:pt modelId="{4C45F848-A008-4512-A3ED-4E06124218A8}" type="pres">
      <dgm:prSet presAssocID="{CF01D06B-45BB-43AA-BE09-871277EA5243}" presName="composite1" presStyleCnt="0"/>
      <dgm:spPr/>
    </dgm:pt>
    <dgm:pt modelId="{DEC0D84B-2455-4E1C-9F7D-55B4EDA29A4B}" type="pres">
      <dgm:prSet presAssocID="{CF01D06B-45BB-43AA-BE09-871277EA5243}" presName="dummyNode1" presStyleLbl="node1" presStyleIdx="3" presStyleCnt="8"/>
      <dgm:spPr/>
    </dgm:pt>
    <dgm:pt modelId="{31548CA4-B759-41FB-8D8A-87A2FB41FC40}" type="pres">
      <dgm:prSet presAssocID="{CF01D06B-45BB-43AA-BE09-871277EA5243}" presName="childNode1" presStyleLbl="bgAcc1" presStyleIdx="4" presStyleCnt="8">
        <dgm:presLayoutVars>
          <dgm:bulletEnabled val="1"/>
        </dgm:presLayoutVars>
      </dgm:prSet>
      <dgm:spPr/>
    </dgm:pt>
    <dgm:pt modelId="{4AC7C706-3DD2-48CF-AAFB-4F8E51F68742}" type="pres">
      <dgm:prSet presAssocID="{CF01D06B-45BB-43AA-BE09-871277EA5243}" presName="childNode1tx" presStyleLbl="bgAcc1" presStyleIdx="4" presStyleCnt="8">
        <dgm:presLayoutVars>
          <dgm:bulletEnabled val="1"/>
        </dgm:presLayoutVars>
      </dgm:prSet>
      <dgm:spPr/>
    </dgm:pt>
    <dgm:pt modelId="{BE5CB27E-1E4C-445C-8404-9EE640DDAE0D}" type="pres">
      <dgm:prSet presAssocID="{CF01D06B-45BB-43AA-BE09-871277EA5243}" presName="parentNode1" presStyleLbl="node1" presStyleIdx="4" presStyleCnt="8">
        <dgm:presLayoutVars>
          <dgm:chMax val="1"/>
          <dgm:bulletEnabled val="1"/>
        </dgm:presLayoutVars>
      </dgm:prSet>
      <dgm:spPr/>
    </dgm:pt>
    <dgm:pt modelId="{383B3CDD-267F-4DDF-A97D-570161CE1008}" type="pres">
      <dgm:prSet presAssocID="{CF01D06B-45BB-43AA-BE09-871277EA5243}" presName="connSite1" presStyleCnt="0"/>
      <dgm:spPr/>
    </dgm:pt>
    <dgm:pt modelId="{68135F95-AC41-4E76-AAFF-02341499EF6A}" type="pres">
      <dgm:prSet presAssocID="{C73CEA9A-7E9C-4714-B1E7-6D914842CB2B}" presName="Name9" presStyleLbl="sibTrans2D1" presStyleIdx="4" presStyleCnt="7"/>
      <dgm:spPr/>
    </dgm:pt>
    <dgm:pt modelId="{03A73DF8-7745-41B7-B661-BD8471987CC8}" type="pres">
      <dgm:prSet presAssocID="{757CAB08-CD19-4FCF-A725-4D958E779EB9}" presName="composite2" presStyleCnt="0"/>
      <dgm:spPr/>
    </dgm:pt>
    <dgm:pt modelId="{FBCE5576-E65C-4C33-BFEB-2AB77EB19FE6}" type="pres">
      <dgm:prSet presAssocID="{757CAB08-CD19-4FCF-A725-4D958E779EB9}" presName="dummyNode2" presStyleLbl="node1" presStyleIdx="4" presStyleCnt="8"/>
      <dgm:spPr/>
    </dgm:pt>
    <dgm:pt modelId="{8E8F26E2-30F7-4E20-8394-C7E0D9AFC1C0}" type="pres">
      <dgm:prSet presAssocID="{757CAB08-CD19-4FCF-A725-4D958E779EB9}" presName="childNode2" presStyleLbl="bgAcc1" presStyleIdx="5" presStyleCnt="8">
        <dgm:presLayoutVars>
          <dgm:bulletEnabled val="1"/>
        </dgm:presLayoutVars>
      </dgm:prSet>
      <dgm:spPr/>
    </dgm:pt>
    <dgm:pt modelId="{944A3F25-2020-4ADB-BA8C-D17DDE7D5D63}" type="pres">
      <dgm:prSet presAssocID="{757CAB08-CD19-4FCF-A725-4D958E779EB9}" presName="childNode2tx" presStyleLbl="bgAcc1" presStyleIdx="5" presStyleCnt="8">
        <dgm:presLayoutVars>
          <dgm:bulletEnabled val="1"/>
        </dgm:presLayoutVars>
      </dgm:prSet>
      <dgm:spPr/>
    </dgm:pt>
    <dgm:pt modelId="{8C34049F-F040-437C-82C0-4367582AEB07}" type="pres">
      <dgm:prSet presAssocID="{757CAB08-CD19-4FCF-A725-4D958E779EB9}" presName="parentNode2" presStyleLbl="node1" presStyleIdx="5" presStyleCnt="8">
        <dgm:presLayoutVars>
          <dgm:chMax val="0"/>
          <dgm:bulletEnabled val="1"/>
        </dgm:presLayoutVars>
      </dgm:prSet>
      <dgm:spPr/>
    </dgm:pt>
    <dgm:pt modelId="{FEDD2C20-C627-4154-8B6E-B8948D0690B5}" type="pres">
      <dgm:prSet presAssocID="{757CAB08-CD19-4FCF-A725-4D958E779EB9}" presName="connSite2" presStyleCnt="0"/>
      <dgm:spPr/>
    </dgm:pt>
    <dgm:pt modelId="{6B8E5E28-B198-46F6-B6B9-9078B4D6D33F}" type="pres">
      <dgm:prSet presAssocID="{F75EE8B3-10FD-43AB-8230-1E9041206BDD}" presName="Name18" presStyleLbl="sibTrans2D1" presStyleIdx="5" presStyleCnt="7"/>
      <dgm:spPr/>
    </dgm:pt>
    <dgm:pt modelId="{ABA6F37C-3B54-4D21-8D92-C552D14C00A9}" type="pres">
      <dgm:prSet presAssocID="{6111D603-CB2D-44CF-92E1-759299C4A1CD}" presName="composite1" presStyleCnt="0"/>
      <dgm:spPr/>
    </dgm:pt>
    <dgm:pt modelId="{CAAD0D77-4885-48ED-BAAB-DD109E5437DC}" type="pres">
      <dgm:prSet presAssocID="{6111D603-CB2D-44CF-92E1-759299C4A1CD}" presName="dummyNode1" presStyleLbl="node1" presStyleIdx="5" presStyleCnt="8"/>
      <dgm:spPr/>
    </dgm:pt>
    <dgm:pt modelId="{F9625BE9-7C0B-47BB-88D8-10A20678DA12}" type="pres">
      <dgm:prSet presAssocID="{6111D603-CB2D-44CF-92E1-759299C4A1CD}" presName="childNode1" presStyleLbl="bgAcc1" presStyleIdx="6" presStyleCnt="8">
        <dgm:presLayoutVars>
          <dgm:bulletEnabled val="1"/>
        </dgm:presLayoutVars>
      </dgm:prSet>
      <dgm:spPr/>
    </dgm:pt>
    <dgm:pt modelId="{928EB6F5-453B-4714-8D9E-4952DE0DC070}" type="pres">
      <dgm:prSet presAssocID="{6111D603-CB2D-44CF-92E1-759299C4A1CD}" presName="childNode1tx" presStyleLbl="bgAcc1" presStyleIdx="6" presStyleCnt="8">
        <dgm:presLayoutVars>
          <dgm:bulletEnabled val="1"/>
        </dgm:presLayoutVars>
      </dgm:prSet>
      <dgm:spPr/>
    </dgm:pt>
    <dgm:pt modelId="{15DF4FF7-3B51-45CE-88FB-9559F949E8E8}" type="pres">
      <dgm:prSet presAssocID="{6111D603-CB2D-44CF-92E1-759299C4A1CD}" presName="parentNode1" presStyleLbl="node1" presStyleIdx="6" presStyleCnt="8">
        <dgm:presLayoutVars>
          <dgm:chMax val="1"/>
          <dgm:bulletEnabled val="1"/>
        </dgm:presLayoutVars>
      </dgm:prSet>
      <dgm:spPr/>
    </dgm:pt>
    <dgm:pt modelId="{2EC5455A-FA77-4389-993A-F8D738571AFE}" type="pres">
      <dgm:prSet presAssocID="{6111D603-CB2D-44CF-92E1-759299C4A1CD}" presName="connSite1" presStyleCnt="0"/>
      <dgm:spPr/>
    </dgm:pt>
    <dgm:pt modelId="{049B1130-4C56-4850-804B-65118013EDEA}" type="pres">
      <dgm:prSet presAssocID="{D1D14DD4-0BA9-4E89-8487-E54A7A8E486D}" presName="Name9" presStyleLbl="sibTrans2D1" presStyleIdx="6" presStyleCnt="7"/>
      <dgm:spPr/>
    </dgm:pt>
    <dgm:pt modelId="{70568B25-46F5-4FED-9DD6-A00D7D3C8F45}" type="pres">
      <dgm:prSet presAssocID="{41E88091-C10A-4892-86B8-0D3531AFAAD5}" presName="composite2" presStyleCnt="0"/>
      <dgm:spPr/>
    </dgm:pt>
    <dgm:pt modelId="{761851CF-5A41-4116-A8BB-E0528ED441D2}" type="pres">
      <dgm:prSet presAssocID="{41E88091-C10A-4892-86B8-0D3531AFAAD5}" presName="dummyNode2" presStyleLbl="node1" presStyleIdx="6" presStyleCnt="8"/>
      <dgm:spPr/>
    </dgm:pt>
    <dgm:pt modelId="{94FA3210-E1A3-405C-A4D2-5C17C83CADAC}" type="pres">
      <dgm:prSet presAssocID="{41E88091-C10A-4892-86B8-0D3531AFAAD5}" presName="childNode2" presStyleLbl="bgAcc1" presStyleIdx="7" presStyleCnt="8">
        <dgm:presLayoutVars>
          <dgm:bulletEnabled val="1"/>
        </dgm:presLayoutVars>
      </dgm:prSet>
      <dgm:spPr/>
    </dgm:pt>
    <dgm:pt modelId="{182466D2-8937-479D-9C30-0A99E281CD2E}" type="pres">
      <dgm:prSet presAssocID="{41E88091-C10A-4892-86B8-0D3531AFAAD5}" presName="childNode2tx" presStyleLbl="bgAcc1" presStyleIdx="7" presStyleCnt="8">
        <dgm:presLayoutVars>
          <dgm:bulletEnabled val="1"/>
        </dgm:presLayoutVars>
      </dgm:prSet>
      <dgm:spPr/>
    </dgm:pt>
    <dgm:pt modelId="{FBEA28B1-DE29-455D-8320-981960F2DA7A}" type="pres">
      <dgm:prSet presAssocID="{41E88091-C10A-4892-86B8-0D3531AFAAD5}" presName="parentNode2" presStyleLbl="node1" presStyleIdx="7" presStyleCnt="8">
        <dgm:presLayoutVars>
          <dgm:chMax val="0"/>
          <dgm:bulletEnabled val="1"/>
        </dgm:presLayoutVars>
      </dgm:prSet>
      <dgm:spPr/>
    </dgm:pt>
    <dgm:pt modelId="{66F637C5-5B05-4681-A7AD-CC963A62EFDC}" type="pres">
      <dgm:prSet presAssocID="{41E88091-C10A-4892-86B8-0D3531AFAAD5}" presName="connSite2" presStyleCnt="0"/>
      <dgm:spPr/>
    </dgm:pt>
  </dgm:ptLst>
  <dgm:cxnLst>
    <dgm:cxn modelId="{2DF9F204-CDFC-49B7-8F57-E759E4159DB2}" srcId="{41E88091-C10A-4892-86B8-0D3531AFAAD5}" destId="{7B317FD1-4644-48DA-89A9-4B165C8EEB60}" srcOrd="0" destOrd="0" parTransId="{58F48338-EAB9-4BB2-BE7A-B3C120EBB778}" sibTransId="{4AA3E178-2013-44AD-92EE-7F13995CD255}"/>
    <dgm:cxn modelId="{A6DF320C-A40F-47BE-B55A-70363D0BFF6D}" srcId="{64A5CF30-446D-4456-94AC-E945C612C19F}" destId="{FDEF98D1-E620-4D1E-9320-C8BACAC1D788}" srcOrd="3" destOrd="0" parTransId="{7A96E143-4058-40E2-B436-66E6DD9FCEB7}" sibTransId="{45E129B3-8971-4934-9200-304A8E69494F}"/>
    <dgm:cxn modelId="{A000260E-DC7D-4B4E-9D7A-EEA0471D5B63}" type="presOf" srcId="{FDEF98D1-E620-4D1E-9320-C8BACAC1D788}" destId="{B5E5207D-D234-460A-8BBE-FA58AC22ADCE}" srcOrd="0" destOrd="0" presId="urn:microsoft.com/office/officeart/2005/8/layout/hProcess4"/>
    <dgm:cxn modelId="{1B9D2815-4FED-4FB9-8200-07F7C7839374}" type="presOf" srcId="{504DC2D0-A03A-4BD4-A869-B9E475C54E60}" destId="{944A3F25-2020-4ADB-BA8C-D17DDE7D5D63}" srcOrd="1" destOrd="0" presId="urn:microsoft.com/office/officeart/2005/8/layout/hProcess4"/>
    <dgm:cxn modelId="{722DDF1F-15C8-4A0C-8962-07A9445B1253}" type="presOf" srcId="{D1D14DD4-0BA9-4E89-8487-E54A7A8E486D}" destId="{049B1130-4C56-4850-804B-65118013EDEA}" srcOrd="0" destOrd="0" presId="urn:microsoft.com/office/officeart/2005/8/layout/hProcess4"/>
    <dgm:cxn modelId="{CC234A21-B43B-4281-A67E-D838973DB2C5}" srcId="{64A5CF30-446D-4456-94AC-E945C612C19F}" destId="{061CF1A4-DA35-4476-97A7-D4152A222877}" srcOrd="2" destOrd="0" parTransId="{1981C529-F57D-47AA-825F-0BE7188C4F7E}" sibTransId="{8A93234E-47C1-4FC8-BBD5-6C8DF507EDF6}"/>
    <dgm:cxn modelId="{563D5D24-5BFA-48AD-B091-6ACBF41D0C17}" type="presOf" srcId="{757CAB08-CD19-4FCF-A725-4D958E779EB9}" destId="{8C34049F-F040-437C-82C0-4367582AEB07}" srcOrd="0" destOrd="0" presId="urn:microsoft.com/office/officeart/2005/8/layout/hProcess4"/>
    <dgm:cxn modelId="{CF18DA25-3597-4937-915D-B199E075C464}" type="presOf" srcId="{061CF1A4-DA35-4476-97A7-D4152A222877}" destId="{AB1CBACE-A0AA-4260-9EFE-C896F93CC21D}" srcOrd="0" destOrd="0" presId="urn:microsoft.com/office/officeart/2005/8/layout/hProcess4"/>
    <dgm:cxn modelId="{38842427-712D-444B-A643-56CB1D788B92}" srcId="{757CAB08-CD19-4FCF-A725-4D958E779EB9}" destId="{504DC2D0-A03A-4BD4-A869-B9E475C54E60}" srcOrd="0" destOrd="0" parTransId="{7BDA8F68-00DD-4E5F-8576-AA33C79DD691}" sibTransId="{34651848-C8BE-43B9-8B96-E283D89C92DC}"/>
    <dgm:cxn modelId="{9BADD227-B40D-4580-A50A-B32BB57FB7FB}" srcId="{64A5CF30-446D-4456-94AC-E945C612C19F}" destId="{B5F7A887-C21C-4336-84E3-A3A82303D6D6}" srcOrd="0" destOrd="0" parTransId="{FEF7AB4B-9CB6-4CA2-A264-737047C55A76}" sibTransId="{5455A508-14CF-4B4D-AADC-7F8F10F63A97}"/>
    <dgm:cxn modelId="{5676F12C-3EC6-4890-978F-E50B433C05DE}" srcId="{64A5CF30-446D-4456-94AC-E945C612C19F}" destId="{41E88091-C10A-4892-86B8-0D3531AFAAD5}" srcOrd="7" destOrd="0" parTransId="{BE047EA8-454F-43A8-8E7D-30D879F84A89}" sibTransId="{4A7F6127-FCD0-40DB-ADBA-17814302FB40}"/>
    <dgm:cxn modelId="{39ED1C37-CF8A-4D20-90AF-39299495D081}" srcId="{B5F7A887-C21C-4336-84E3-A3A82303D6D6}" destId="{0AADD756-CD36-4D1E-BA8A-98D37A1654A3}" srcOrd="0" destOrd="0" parTransId="{1527E1E9-E65F-4341-811A-4FA9E4491C5B}" sibTransId="{FF09864C-44A4-4A89-A5F0-F051B17DC7E8}"/>
    <dgm:cxn modelId="{C649C73D-CB51-44A3-A3D4-FBC313ED3785}" type="presOf" srcId="{BD0AF331-0C89-4C0E-8AEE-3E34DE7F04DD}" destId="{5D3946F2-82F0-4282-AC85-68E55826379F}" srcOrd="0" destOrd="0" presId="urn:microsoft.com/office/officeart/2005/8/layout/hProcess4"/>
    <dgm:cxn modelId="{14C78C3F-BDA0-4CBA-B6F6-699769765DF2}" srcId="{64A5CF30-446D-4456-94AC-E945C612C19F}" destId="{CF01D06B-45BB-43AA-BE09-871277EA5243}" srcOrd="4" destOrd="0" parTransId="{F9D888D4-BF1C-4774-AF1E-3988136AF928}" sibTransId="{C73CEA9A-7E9C-4714-B1E7-6D914842CB2B}"/>
    <dgm:cxn modelId="{9A438140-D707-44D4-9D1D-CB5C859AC9EC}" srcId="{CF01D06B-45BB-43AA-BE09-871277EA5243}" destId="{2841006F-21BF-4F53-86EF-997019FFA0F1}" srcOrd="0" destOrd="0" parTransId="{2AB20FF5-E2D6-4A86-906A-CFE3FD6E7890}" sibTransId="{FE82944A-AE50-40B4-B1A0-5EF05A76D7A0}"/>
    <dgm:cxn modelId="{DAA1055C-DC82-4183-8820-481DAE3B0BB3}" type="presOf" srcId="{7B317FD1-4644-48DA-89A9-4B165C8EEB60}" destId="{182466D2-8937-479D-9C30-0A99E281CD2E}" srcOrd="1" destOrd="0" presId="urn:microsoft.com/office/officeart/2005/8/layout/hProcess4"/>
    <dgm:cxn modelId="{5424AF5D-A29F-405E-A270-468521883897}" type="presOf" srcId="{CF01D06B-45BB-43AA-BE09-871277EA5243}" destId="{BE5CB27E-1E4C-445C-8404-9EE640DDAE0D}" srcOrd="0" destOrd="0" presId="urn:microsoft.com/office/officeart/2005/8/layout/hProcess4"/>
    <dgm:cxn modelId="{26DC9B5E-5A44-46A3-A888-20BA87BAA4D3}" type="presOf" srcId="{41E88091-C10A-4892-86B8-0D3531AFAAD5}" destId="{FBEA28B1-DE29-455D-8320-981960F2DA7A}" srcOrd="0" destOrd="0" presId="urn:microsoft.com/office/officeart/2005/8/layout/hProcess4"/>
    <dgm:cxn modelId="{F7EDE864-E109-4F68-89B9-F0229A10DA27}" type="presOf" srcId="{214C1F9D-0B7E-4E01-B57F-A97580C13A87}" destId="{BEB3416E-E97E-46EB-BDD8-6BAD49EDF8D3}" srcOrd="1" destOrd="0" presId="urn:microsoft.com/office/officeart/2005/8/layout/hProcess4"/>
    <dgm:cxn modelId="{893B3C68-8B59-46F8-85A9-D03C2308666B}" type="presOf" srcId="{8A93234E-47C1-4FC8-BBD5-6C8DF507EDF6}" destId="{9EFEC30F-D8E4-4DE4-A400-13564920BD2C}" srcOrd="0" destOrd="0" presId="urn:microsoft.com/office/officeart/2005/8/layout/hProcess4"/>
    <dgm:cxn modelId="{889E8C6B-EE58-47B5-9006-9EF2E739FCA2}" srcId="{64A5CF30-446D-4456-94AC-E945C612C19F}" destId="{6111D603-CB2D-44CF-92E1-759299C4A1CD}" srcOrd="6" destOrd="0" parTransId="{40CB3D65-7363-4EDB-A550-7E7D82A95953}" sibTransId="{D1D14DD4-0BA9-4E89-8487-E54A7A8E486D}"/>
    <dgm:cxn modelId="{08F94E4C-4235-4722-B8EB-80156AB8ED30}" type="presOf" srcId="{7B317FD1-4644-48DA-89A9-4B165C8EEB60}" destId="{94FA3210-E1A3-405C-A4D2-5C17C83CADAC}" srcOrd="0" destOrd="0" presId="urn:microsoft.com/office/officeart/2005/8/layout/hProcess4"/>
    <dgm:cxn modelId="{1F16F66E-9FD6-4F34-8AB9-EC70F39D3FE7}" srcId="{061CF1A4-DA35-4476-97A7-D4152A222877}" destId="{214C1F9D-0B7E-4E01-B57F-A97580C13A87}" srcOrd="0" destOrd="0" parTransId="{4E4393C1-437C-4710-9717-D0BCBE9CE8FC}" sibTransId="{C4621645-C397-4FC4-B505-5F58B067BB1D}"/>
    <dgm:cxn modelId="{EC4D5E52-4661-4365-8401-19B47A7A459C}" type="presOf" srcId="{BD4E9D19-191A-4657-B27C-D797DCE86B29}" destId="{928EB6F5-453B-4714-8D9E-4952DE0DC070}" srcOrd="1" destOrd="0" presId="urn:microsoft.com/office/officeart/2005/8/layout/hProcess4"/>
    <dgm:cxn modelId="{17009473-F89E-4B81-A409-C3D50BE654E4}" srcId="{64A5CF30-446D-4456-94AC-E945C612C19F}" destId="{757CAB08-CD19-4FCF-A725-4D958E779EB9}" srcOrd="5" destOrd="0" parTransId="{0AD5C556-A5EA-45C4-A547-2F3DFB395F67}" sibTransId="{F75EE8B3-10FD-43AB-8230-1E9041206BDD}"/>
    <dgm:cxn modelId="{5A825B57-8680-462F-8651-5556215962C9}" type="presOf" srcId="{2841006F-21BF-4F53-86EF-997019FFA0F1}" destId="{31548CA4-B759-41FB-8D8A-87A2FB41FC40}" srcOrd="0" destOrd="0" presId="urn:microsoft.com/office/officeart/2005/8/layout/hProcess4"/>
    <dgm:cxn modelId="{49FA7557-98EF-443B-8311-762B9FF9A804}" type="presOf" srcId="{22532DE6-9F1E-4CD0-8CD4-0E5A47743CD5}" destId="{27356E46-F58E-4535-88C8-14FA9C91E089}" srcOrd="1" destOrd="0" presId="urn:microsoft.com/office/officeart/2005/8/layout/hProcess4"/>
    <dgm:cxn modelId="{A9040359-559F-4BB8-BEDB-E714DEFA576F}" type="presOf" srcId="{B5F7A887-C21C-4336-84E3-A3A82303D6D6}" destId="{5C3B15C4-02C2-4AB9-A92E-7EFFF82B0BC6}" srcOrd="0" destOrd="0" presId="urn:microsoft.com/office/officeart/2005/8/layout/hProcess4"/>
    <dgm:cxn modelId="{E654957C-4CC1-4E9E-8E41-390077A675A9}" srcId="{FDEF98D1-E620-4D1E-9320-C8BACAC1D788}" destId="{007AC6E8-4FE8-44F8-8493-1AF16DAF0147}" srcOrd="0" destOrd="0" parTransId="{2CDD62ED-1A92-4A20-B4CD-0CA8F955ECA4}" sibTransId="{21FEDE7B-8A2B-461B-97E6-3950C693907D}"/>
    <dgm:cxn modelId="{58F3AC7F-DF8D-44B8-AD89-667718185F46}" type="presOf" srcId="{22532DE6-9F1E-4CD0-8CD4-0E5A47743CD5}" destId="{74B71D62-A1E1-4854-A0E9-7ACCB47E4F93}" srcOrd="0" destOrd="0" presId="urn:microsoft.com/office/officeart/2005/8/layout/hProcess4"/>
    <dgm:cxn modelId="{A94EF187-1A1C-4A38-B5FA-1AECFF592E6E}" type="presOf" srcId="{0AADD756-CD36-4D1E-BA8A-98D37A1654A3}" destId="{76A74AD3-8C27-4B24-8E89-F32AA97DF7E9}" srcOrd="1" destOrd="0" presId="urn:microsoft.com/office/officeart/2005/8/layout/hProcess4"/>
    <dgm:cxn modelId="{4D9AB191-BBE0-46C4-BEC4-954B83E04E12}" type="presOf" srcId="{504DC2D0-A03A-4BD4-A869-B9E475C54E60}" destId="{8E8F26E2-30F7-4E20-8394-C7E0D9AFC1C0}" srcOrd="0" destOrd="0" presId="urn:microsoft.com/office/officeart/2005/8/layout/hProcess4"/>
    <dgm:cxn modelId="{93C96896-C4FF-4AB7-8951-961BF36506FA}" type="presOf" srcId="{64A5CF30-446D-4456-94AC-E945C612C19F}" destId="{4341EADC-3FEB-4767-A345-4955676A74E8}" srcOrd="0" destOrd="0" presId="urn:microsoft.com/office/officeart/2005/8/layout/hProcess4"/>
    <dgm:cxn modelId="{E9F167A0-41D6-41D0-9B34-880E39998CA0}" type="presOf" srcId="{007AC6E8-4FE8-44F8-8493-1AF16DAF0147}" destId="{76C5EFFF-AB2F-4365-923C-8A0C3BEC16DE}" srcOrd="1" destOrd="0" presId="urn:microsoft.com/office/officeart/2005/8/layout/hProcess4"/>
    <dgm:cxn modelId="{E7F1B5A3-10C2-4078-8274-B6F24B092240}" type="presOf" srcId="{F75EE8B3-10FD-43AB-8230-1E9041206BDD}" destId="{6B8E5E28-B198-46F6-B6B9-9078B4D6D33F}" srcOrd="0" destOrd="0" presId="urn:microsoft.com/office/officeart/2005/8/layout/hProcess4"/>
    <dgm:cxn modelId="{23AB04B5-7E51-4BB6-988D-B3E250167579}" srcId="{6111D603-CB2D-44CF-92E1-759299C4A1CD}" destId="{BD4E9D19-191A-4657-B27C-D797DCE86B29}" srcOrd="0" destOrd="0" parTransId="{674176F1-E9C1-4E55-AB9F-AD4D1641297E}" sibTransId="{C92E41C2-ECDC-4407-8763-871EC5C6932A}"/>
    <dgm:cxn modelId="{A8DE04B9-1B3B-47E6-8AFE-D5812AACEDDC}" type="presOf" srcId="{6111D603-CB2D-44CF-92E1-759299C4A1CD}" destId="{15DF4FF7-3B51-45CE-88FB-9559F949E8E8}" srcOrd="0" destOrd="0" presId="urn:microsoft.com/office/officeart/2005/8/layout/hProcess4"/>
    <dgm:cxn modelId="{21E8EBB9-4E6B-431C-AA95-3A6DA896C9C4}" type="presOf" srcId="{0AADD756-CD36-4D1E-BA8A-98D37A1654A3}" destId="{25DFFC68-95EE-4F51-8AF0-04AE4DC1C05D}" srcOrd="0" destOrd="0" presId="urn:microsoft.com/office/officeart/2005/8/layout/hProcess4"/>
    <dgm:cxn modelId="{816165BC-7DB2-4C57-B0E4-6AF831CF7500}" type="presOf" srcId="{214C1F9D-0B7E-4E01-B57F-A97580C13A87}" destId="{79BFCCDD-21A3-4E0B-9A5B-251A78FB5D69}" srcOrd="0" destOrd="0" presId="urn:microsoft.com/office/officeart/2005/8/layout/hProcess4"/>
    <dgm:cxn modelId="{D76F97BC-9D3F-4AAD-81E8-7792A059EAF4}" srcId="{64A5CF30-446D-4456-94AC-E945C612C19F}" destId="{BD0AF331-0C89-4C0E-8AEE-3E34DE7F04DD}" srcOrd="1" destOrd="0" parTransId="{911EB7C0-A30C-4F0A-88F1-82486DAA4167}" sibTransId="{26F4BAFD-6F11-460A-8153-74D6938359C6}"/>
    <dgm:cxn modelId="{774B80BE-E36D-467B-BD6A-9EEC18F42C1D}" srcId="{BD0AF331-0C89-4C0E-8AEE-3E34DE7F04DD}" destId="{22532DE6-9F1E-4CD0-8CD4-0E5A47743CD5}" srcOrd="0" destOrd="0" parTransId="{6098200B-C098-4072-9983-E7F3F217B922}" sibTransId="{DEA863E8-613C-4D51-BEF3-4E292BF4F760}"/>
    <dgm:cxn modelId="{014082C9-F5A5-4F5D-BFF4-D0190D04FCE7}" type="presOf" srcId="{45E129B3-8971-4934-9200-304A8E69494F}" destId="{0EB90E36-0279-4740-9749-514226755D3B}" srcOrd="0" destOrd="0" presId="urn:microsoft.com/office/officeart/2005/8/layout/hProcess4"/>
    <dgm:cxn modelId="{C273C9CB-0810-4468-819D-0AB106FED0E3}" type="presOf" srcId="{BD4E9D19-191A-4657-B27C-D797DCE86B29}" destId="{F9625BE9-7C0B-47BB-88D8-10A20678DA12}" srcOrd="0" destOrd="0" presId="urn:microsoft.com/office/officeart/2005/8/layout/hProcess4"/>
    <dgm:cxn modelId="{DB14A9D2-724D-413D-9A9F-935167BB23AD}" type="presOf" srcId="{C73CEA9A-7E9C-4714-B1E7-6D914842CB2B}" destId="{68135F95-AC41-4E76-AAFF-02341499EF6A}" srcOrd="0" destOrd="0" presId="urn:microsoft.com/office/officeart/2005/8/layout/hProcess4"/>
    <dgm:cxn modelId="{651191D8-F337-4989-809B-80D835FE49AB}" type="presOf" srcId="{2841006F-21BF-4F53-86EF-997019FFA0F1}" destId="{4AC7C706-3DD2-48CF-AAFB-4F8E51F68742}" srcOrd="1" destOrd="0" presId="urn:microsoft.com/office/officeart/2005/8/layout/hProcess4"/>
    <dgm:cxn modelId="{A13C2BE3-6E1C-47C3-9542-15CAD7C462F5}" type="presOf" srcId="{007AC6E8-4FE8-44F8-8493-1AF16DAF0147}" destId="{7091F802-AF29-484E-9D89-311AC65260AB}" srcOrd="0" destOrd="0" presId="urn:microsoft.com/office/officeart/2005/8/layout/hProcess4"/>
    <dgm:cxn modelId="{C7D41AEE-11C4-46CB-925B-AB699A9AAC65}" type="presOf" srcId="{26F4BAFD-6F11-460A-8153-74D6938359C6}" destId="{DEEB35A4-39AB-42C2-A912-AF255D5C6C8A}" srcOrd="0" destOrd="0" presId="urn:microsoft.com/office/officeart/2005/8/layout/hProcess4"/>
    <dgm:cxn modelId="{38AF6DEF-3173-4920-AA6B-803A237D891E}" type="presOf" srcId="{5455A508-14CF-4B4D-AADC-7F8F10F63A97}" destId="{346C743C-C9DE-4890-B8F1-503991F0CD94}" srcOrd="0" destOrd="0" presId="urn:microsoft.com/office/officeart/2005/8/layout/hProcess4"/>
    <dgm:cxn modelId="{5C4E2F4B-5FAE-4932-9182-532C5182356D}" type="presParOf" srcId="{4341EADC-3FEB-4767-A345-4955676A74E8}" destId="{965538B7-7C64-4D51-9E24-6395B987408E}" srcOrd="0" destOrd="0" presId="urn:microsoft.com/office/officeart/2005/8/layout/hProcess4"/>
    <dgm:cxn modelId="{A4FF9921-00A8-4D41-A2B5-710A02974E1B}" type="presParOf" srcId="{4341EADC-3FEB-4767-A345-4955676A74E8}" destId="{B3D96822-2A7E-449B-88DC-DF2AD8396D58}" srcOrd="1" destOrd="0" presId="urn:microsoft.com/office/officeart/2005/8/layout/hProcess4"/>
    <dgm:cxn modelId="{12721354-30CA-4BE5-9729-B9A69D7BEE05}" type="presParOf" srcId="{4341EADC-3FEB-4767-A345-4955676A74E8}" destId="{2DDC4194-9F09-4D93-A005-008E7E1B9F02}" srcOrd="2" destOrd="0" presId="urn:microsoft.com/office/officeart/2005/8/layout/hProcess4"/>
    <dgm:cxn modelId="{6EF96D63-7D9D-4BEB-B7F5-E7329E5EF3C3}" type="presParOf" srcId="{2DDC4194-9F09-4D93-A005-008E7E1B9F02}" destId="{9CDB115D-6B11-4715-A3A0-FAF87CB4448B}" srcOrd="0" destOrd="0" presId="urn:microsoft.com/office/officeart/2005/8/layout/hProcess4"/>
    <dgm:cxn modelId="{F4E98F7C-7622-4E3E-AFAE-CEB6604FB063}" type="presParOf" srcId="{9CDB115D-6B11-4715-A3A0-FAF87CB4448B}" destId="{E08FFEF9-0B0D-474E-9FA1-0CB61BDA22A7}" srcOrd="0" destOrd="0" presId="urn:microsoft.com/office/officeart/2005/8/layout/hProcess4"/>
    <dgm:cxn modelId="{A88B4A1E-8A6B-4E0F-95B7-B180A2CF9A37}" type="presParOf" srcId="{9CDB115D-6B11-4715-A3A0-FAF87CB4448B}" destId="{25DFFC68-95EE-4F51-8AF0-04AE4DC1C05D}" srcOrd="1" destOrd="0" presId="urn:microsoft.com/office/officeart/2005/8/layout/hProcess4"/>
    <dgm:cxn modelId="{5EC13B3F-7BAB-4A29-964D-E6BF0E5608A3}" type="presParOf" srcId="{9CDB115D-6B11-4715-A3A0-FAF87CB4448B}" destId="{76A74AD3-8C27-4B24-8E89-F32AA97DF7E9}" srcOrd="2" destOrd="0" presId="urn:microsoft.com/office/officeart/2005/8/layout/hProcess4"/>
    <dgm:cxn modelId="{EE1F280C-C44F-46CC-AA52-8F244B4C6032}" type="presParOf" srcId="{9CDB115D-6B11-4715-A3A0-FAF87CB4448B}" destId="{5C3B15C4-02C2-4AB9-A92E-7EFFF82B0BC6}" srcOrd="3" destOrd="0" presId="urn:microsoft.com/office/officeart/2005/8/layout/hProcess4"/>
    <dgm:cxn modelId="{A88B8A83-BD43-4B10-A749-3F70BDF9DCAA}" type="presParOf" srcId="{9CDB115D-6B11-4715-A3A0-FAF87CB4448B}" destId="{1BA6DD38-CB40-443C-8249-E57A55667ACE}" srcOrd="4" destOrd="0" presId="urn:microsoft.com/office/officeart/2005/8/layout/hProcess4"/>
    <dgm:cxn modelId="{BA003A31-1058-461A-8C02-1432CEF1C018}" type="presParOf" srcId="{2DDC4194-9F09-4D93-A005-008E7E1B9F02}" destId="{346C743C-C9DE-4890-B8F1-503991F0CD94}" srcOrd="1" destOrd="0" presId="urn:microsoft.com/office/officeart/2005/8/layout/hProcess4"/>
    <dgm:cxn modelId="{6BF9229E-BD9F-472B-AC01-F091B400ED93}" type="presParOf" srcId="{2DDC4194-9F09-4D93-A005-008E7E1B9F02}" destId="{8C2DD8B4-2498-4E98-9F61-B108AFE48B69}" srcOrd="2" destOrd="0" presId="urn:microsoft.com/office/officeart/2005/8/layout/hProcess4"/>
    <dgm:cxn modelId="{ADFCCCEA-FCE2-45EA-BB4F-CCF42537B099}" type="presParOf" srcId="{8C2DD8B4-2498-4E98-9F61-B108AFE48B69}" destId="{3915DFD8-9814-4C76-BFA8-3DC563B09596}" srcOrd="0" destOrd="0" presId="urn:microsoft.com/office/officeart/2005/8/layout/hProcess4"/>
    <dgm:cxn modelId="{2F102866-8636-4DE5-A070-11558FA74807}" type="presParOf" srcId="{8C2DD8B4-2498-4E98-9F61-B108AFE48B69}" destId="{74B71D62-A1E1-4854-A0E9-7ACCB47E4F93}" srcOrd="1" destOrd="0" presId="urn:microsoft.com/office/officeart/2005/8/layout/hProcess4"/>
    <dgm:cxn modelId="{1838CA7B-3A0E-423F-A8DE-EC96F44ED530}" type="presParOf" srcId="{8C2DD8B4-2498-4E98-9F61-B108AFE48B69}" destId="{27356E46-F58E-4535-88C8-14FA9C91E089}" srcOrd="2" destOrd="0" presId="urn:microsoft.com/office/officeart/2005/8/layout/hProcess4"/>
    <dgm:cxn modelId="{14DF4528-70D2-4C69-8495-BA69C9C66225}" type="presParOf" srcId="{8C2DD8B4-2498-4E98-9F61-B108AFE48B69}" destId="{5D3946F2-82F0-4282-AC85-68E55826379F}" srcOrd="3" destOrd="0" presId="urn:microsoft.com/office/officeart/2005/8/layout/hProcess4"/>
    <dgm:cxn modelId="{4BEF3EC2-E472-4DBF-9B5E-9C27B55F6CD5}" type="presParOf" srcId="{8C2DD8B4-2498-4E98-9F61-B108AFE48B69}" destId="{B43587D8-C941-47E3-94A2-506087DFA0CB}" srcOrd="4" destOrd="0" presId="urn:microsoft.com/office/officeart/2005/8/layout/hProcess4"/>
    <dgm:cxn modelId="{2CB71F3F-029F-4E46-94FD-59B1604A67D5}" type="presParOf" srcId="{2DDC4194-9F09-4D93-A005-008E7E1B9F02}" destId="{DEEB35A4-39AB-42C2-A912-AF255D5C6C8A}" srcOrd="3" destOrd="0" presId="urn:microsoft.com/office/officeart/2005/8/layout/hProcess4"/>
    <dgm:cxn modelId="{47E0C1AD-3F07-4BF9-BE06-4863FBCDF8CD}" type="presParOf" srcId="{2DDC4194-9F09-4D93-A005-008E7E1B9F02}" destId="{2DDD43E4-0DFC-40BC-B69E-9CC61BCD5D4E}" srcOrd="4" destOrd="0" presId="urn:microsoft.com/office/officeart/2005/8/layout/hProcess4"/>
    <dgm:cxn modelId="{A9426D0B-D0E4-4379-A1B3-A73AA9427C5E}" type="presParOf" srcId="{2DDD43E4-0DFC-40BC-B69E-9CC61BCD5D4E}" destId="{975B5BA4-E60E-4EF0-B7AD-FA85F3A7ABC4}" srcOrd="0" destOrd="0" presId="urn:microsoft.com/office/officeart/2005/8/layout/hProcess4"/>
    <dgm:cxn modelId="{CE2DD64B-EAC3-4557-B14E-9A47F335E426}" type="presParOf" srcId="{2DDD43E4-0DFC-40BC-B69E-9CC61BCD5D4E}" destId="{79BFCCDD-21A3-4E0B-9A5B-251A78FB5D69}" srcOrd="1" destOrd="0" presId="urn:microsoft.com/office/officeart/2005/8/layout/hProcess4"/>
    <dgm:cxn modelId="{D9B0AAA0-15E2-450E-9E53-A6D98BD936F6}" type="presParOf" srcId="{2DDD43E4-0DFC-40BC-B69E-9CC61BCD5D4E}" destId="{BEB3416E-E97E-46EB-BDD8-6BAD49EDF8D3}" srcOrd="2" destOrd="0" presId="urn:microsoft.com/office/officeart/2005/8/layout/hProcess4"/>
    <dgm:cxn modelId="{C682D35C-3C34-4983-AAB3-2883039B300A}" type="presParOf" srcId="{2DDD43E4-0DFC-40BC-B69E-9CC61BCD5D4E}" destId="{AB1CBACE-A0AA-4260-9EFE-C896F93CC21D}" srcOrd="3" destOrd="0" presId="urn:microsoft.com/office/officeart/2005/8/layout/hProcess4"/>
    <dgm:cxn modelId="{066AC091-2B53-4628-A14E-547498E3B8C3}" type="presParOf" srcId="{2DDD43E4-0DFC-40BC-B69E-9CC61BCD5D4E}" destId="{8E486C37-D6A9-4A47-93E1-76D661924AAF}" srcOrd="4" destOrd="0" presId="urn:microsoft.com/office/officeart/2005/8/layout/hProcess4"/>
    <dgm:cxn modelId="{C3714921-7CC8-4333-8D03-E14081982E30}" type="presParOf" srcId="{2DDC4194-9F09-4D93-A005-008E7E1B9F02}" destId="{9EFEC30F-D8E4-4DE4-A400-13564920BD2C}" srcOrd="5" destOrd="0" presId="urn:microsoft.com/office/officeart/2005/8/layout/hProcess4"/>
    <dgm:cxn modelId="{1E178CE8-BE7A-454F-B615-2CF66CAC1F6B}" type="presParOf" srcId="{2DDC4194-9F09-4D93-A005-008E7E1B9F02}" destId="{8086098C-7984-4CDA-A7A6-56F4E32BD208}" srcOrd="6" destOrd="0" presId="urn:microsoft.com/office/officeart/2005/8/layout/hProcess4"/>
    <dgm:cxn modelId="{0554FC00-725A-448C-B10A-178AA705154F}" type="presParOf" srcId="{8086098C-7984-4CDA-A7A6-56F4E32BD208}" destId="{8F04EAA2-E9CE-4F81-B5A1-35C060F01E94}" srcOrd="0" destOrd="0" presId="urn:microsoft.com/office/officeart/2005/8/layout/hProcess4"/>
    <dgm:cxn modelId="{082BB9F0-6AD1-4DD2-98C2-AD7ADB47817A}" type="presParOf" srcId="{8086098C-7984-4CDA-A7A6-56F4E32BD208}" destId="{7091F802-AF29-484E-9D89-311AC65260AB}" srcOrd="1" destOrd="0" presId="urn:microsoft.com/office/officeart/2005/8/layout/hProcess4"/>
    <dgm:cxn modelId="{1E2C6950-8877-4CCC-A3A8-D62F9C14D2A0}" type="presParOf" srcId="{8086098C-7984-4CDA-A7A6-56F4E32BD208}" destId="{76C5EFFF-AB2F-4365-923C-8A0C3BEC16DE}" srcOrd="2" destOrd="0" presId="urn:microsoft.com/office/officeart/2005/8/layout/hProcess4"/>
    <dgm:cxn modelId="{7527BA47-B78E-490F-B984-49974331F84D}" type="presParOf" srcId="{8086098C-7984-4CDA-A7A6-56F4E32BD208}" destId="{B5E5207D-D234-460A-8BBE-FA58AC22ADCE}" srcOrd="3" destOrd="0" presId="urn:microsoft.com/office/officeart/2005/8/layout/hProcess4"/>
    <dgm:cxn modelId="{24E36EE4-793C-4DD6-8850-0BF73EB9A006}" type="presParOf" srcId="{8086098C-7984-4CDA-A7A6-56F4E32BD208}" destId="{24F85E46-F90A-4CEE-B157-85C8C51BD963}" srcOrd="4" destOrd="0" presId="urn:microsoft.com/office/officeart/2005/8/layout/hProcess4"/>
    <dgm:cxn modelId="{2180E7EE-FADF-4DA5-B37C-858897181BB8}" type="presParOf" srcId="{2DDC4194-9F09-4D93-A005-008E7E1B9F02}" destId="{0EB90E36-0279-4740-9749-514226755D3B}" srcOrd="7" destOrd="0" presId="urn:microsoft.com/office/officeart/2005/8/layout/hProcess4"/>
    <dgm:cxn modelId="{AAE16DD9-C428-4563-9232-A909D0FD6560}" type="presParOf" srcId="{2DDC4194-9F09-4D93-A005-008E7E1B9F02}" destId="{4C45F848-A008-4512-A3ED-4E06124218A8}" srcOrd="8" destOrd="0" presId="urn:microsoft.com/office/officeart/2005/8/layout/hProcess4"/>
    <dgm:cxn modelId="{D54B9A7A-D39A-426B-9E93-B4BDEB6DAB16}" type="presParOf" srcId="{4C45F848-A008-4512-A3ED-4E06124218A8}" destId="{DEC0D84B-2455-4E1C-9F7D-55B4EDA29A4B}" srcOrd="0" destOrd="0" presId="urn:microsoft.com/office/officeart/2005/8/layout/hProcess4"/>
    <dgm:cxn modelId="{0E38E6DF-F9C6-49FC-9A68-8F286A8C551D}" type="presParOf" srcId="{4C45F848-A008-4512-A3ED-4E06124218A8}" destId="{31548CA4-B759-41FB-8D8A-87A2FB41FC40}" srcOrd="1" destOrd="0" presId="urn:microsoft.com/office/officeart/2005/8/layout/hProcess4"/>
    <dgm:cxn modelId="{BF63A0FE-BBFE-46F6-BA86-2E4C37C71873}" type="presParOf" srcId="{4C45F848-A008-4512-A3ED-4E06124218A8}" destId="{4AC7C706-3DD2-48CF-AAFB-4F8E51F68742}" srcOrd="2" destOrd="0" presId="urn:microsoft.com/office/officeart/2005/8/layout/hProcess4"/>
    <dgm:cxn modelId="{AE7285BC-643A-47D4-BCC3-0FDB348C7348}" type="presParOf" srcId="{4C45F848-A008-4512-A3ED-4E06124218A8}" destId="{BE5CB27E-1E4C-445C-8404-9EE640DDAE0D}" srcOrd="3" destOrd="0" presId="urn:microsoft.com/office/officeart/2005/8/layout/hProcess4"/>
    <dgm:cxn modelId="{08B14B62-7F2C-42D8-9959-F211FDE86DE5}" type="presParOf" srcId="{4C45F848-A008-4512-A3ED-4E06124218A8}" destId="{383B3CDD-267F-4DDF-A97D-570161CE1008}" srcOrd="4" destOrd="0" presId="urn:microsoft.com/office/officeart/2005/8/layout/hProcess4"/>
    <dgm:cxn modelId="{D6A2699D-AE8F-4B4C-8ECF-8156FB7E0EA5}" type="presParOf" srcId="{2DDC4194-9F09-4D93-A005-008E7E1B9F02}" destId="{68135F95-AC41-4E76-AAFF-02341499EF6A}" srcOrd="9" destOrd="0" presId="urn:microsoft.com/office/officeart/2005/8/layout/hProcess4"/>
    <dgm:cxn modelId="{BB8C6B53-3816-4EB6-AAF2-25AEC9B03C5E}" type="presParOf" srcId="{2DDC4194-9F09-4D93-A005-008E7E1B9F02}" destId="{03A73DF8-7745-41B7-B661-BD8471987CC8}" srcOrd="10" destOrd="0" presId="urn:microsoft.com/office/officeart/2005/8/layout/hProcess4"/>
    <dgm:cxn modelId="{C5C5F60A-0132-4948-8E9A-D05606101B00}" type="presParOf" srcId="{03A73DF8-7745-41B7-B661-BD8471987CC8}" destId="{FBCE5576-E65C-4C33-BFEB-2AB77EB19FE6}" srcOrd="0" destOrd="0" presId="urn:microsoft.com/office/officeart/2005/8/layout/hProcess4"/>
    <dgm:cxn modelId="{011C55A9-E129-44FE-979C-43307BC7E204}" type="presParOf" srcId="{03A73DF8-7745-41B7-B661-BD8471987CC8}" destId="{8E8F26E2-30F7-4E20-8394-C7E0D9AFC1C0}" srcOrd="1" destOrd="0" presId="urn:microsoft.com/office/officeart/2005/8/layout/hProcess4"/>
    <dgm:cxn modelId="{9F58C6A6-A596-4187-B7A0-B9CC9B4B44C0}" type="presParOf" srcId="{03A73DF8-7745-41B7-B661-BD8471987CC8}" destId="{944A3F25-2020-4ADB-BA8C-D17DDE7D5D63}" srcOrd="2" destOrd="0" presId="urn:microsoft.com/office/officeart/2005/8/layout/hProcess4"/>
    <dgm:cxn modelId="{49646FFB-5BC3-4DDE-96FE-795E62BDE3DD}" type="presParOf" srcId="{03A73DF8-7745-41B7-B661-BD8471987CC8}" destId="{8C34049F-F040-437C-82C0-4367582AEB07}" srcOrd="3" destOrd="0" presId="urn:microsoft.com/office/officeart/2005/8/layout/hProcess4"/>
    <dgm:cxn modelId="{6FBBB6BD-10C0-444B-A982-44537B5F2EFB}" type="presParOf" srcId="{03A73DF8-7745-41B7-B661-BD8471987CC8}" destId="{FEDD2C20-C627-4154-8B6E-B8948D0690B5}" srcOrd="4" destOrd="0" presId="urn:microsoft.com/office/officeart/2005/8/layout/hProcess4"/>
    <dgm:cxn modelId="{5D488630-CE10-4DF7-99EA-0F245F8C4435}" type="presParOf" srcId="{2DDC4194-9F09-4D93-A005-008E7E1B9F02}" destId="{6B8E5E28-B198-46F6-B6B9-9078B4D6D33F}" srcOrd="11" destOrd="0" presId="urn:microsoft.com/office/officeart/2005/8/layout/hProcess4"/>
    <dgm:cxn modelId="{1FCCDADB-BAD6-4079-BE6A-6F8EF46F572B}" type="presParOf" srcId="{2DDC4194-9F09-4D93-A005-008E7E1B9F02}" destId="{ABA6F37C-3B54-4D21-8D92-C552D14C00A9}" srcOrd="12" destOrd="0" presId="urn:microsoft.com/office/officeart/2005/8/layout/hProcess4"/>
    <dgm:cxn modelId="{1A9F46DB-51AA-484D-A86F-BDB41070E3C3}" type="presParOf" srcId="{ABA6F37C-3B54-4D21-8D92-C552D14C00A9}" destId="{CAAD0D77-4885-48ED-BAAB-DD109E5437DC}" srcOrd="0" destOrd="0" presId="urn:microsoft.com/office/officeart/2005/8/layout/hProcess4"/>
    <dgm:cxn modelId="{29135EBC-3C71-4B99-96E3-B8C14725DA82}" type="presParOf" srcId="{ABA6F37C-3B54-4D21-8D92-C552D14C00A9}" destId="{F9625BE9-7C0B-47BB-88D8-10A20678DA12}" srcOrd="1" destOrd="0" presId="urn:microsoft.com/office/officeart/2005/8/layout/hProcess4"/>
    <dgm:cxn modelId="{18FC3B5F-6B00-4BCB-B1C1-AE8685E6F8D6}" type="presParOf" srcId="{ABA6F37C-3B54-4D21-8D92-C552D14C00A9}" destId="{928EB6F5-453B-4714-8D9E-4952DE0DC070}" srcOrd="2" destOrd="0" presId="urn:microsoft.com/office/officeart/2005/8/layout/hProcess4"/>
    <dgm:cxn modelId="{829B37B7-E305-490F-8634-C5E92988DE0E}" type="presParOf" srcId="{ABA6F37C-3B54-4D21-8D92-C552D14C00A9}" destId="{15DF4FF7-3B51-45CE-88FB-9559F949E8E8}" srcOrd="3" destOrd="0" presId="urn:microsoft.com/office/officeart/2005/8/layout/hProcess4"/>
    <dgm:cxn modelId="{4262C745-098D-41AC-BACA-7ACE3C23F560}" type="presParOf" srcId="{ABA6F37C-3B54-4D21-8D92-C552D14C00A9}" destId="{2EC5455A-FA77-4389-993A-F8D738571AFE}" srcOrd="4" destOrd="0" presId="urn:microsoft.com/office/officeart/2005/8/layout/hProcess4"/>
    <dgm:cxn modelId="{BF660CBA-0222-409B-BE79-2DBDF2E4C37C}" type="presParOf" srcId="{2DDC4194-9F09-4D93-A005-008E7E1B9F02}" destId="{049B1130-4C56-4850-804B-65118013EDEA}" srcOrd="13" destOrd="0" presId="urn:microsoft.com/office/officeart/2005/8/layout/hProcess4"/>
    <dgm:cxn modelId="{0F15263C-28E6-4864-AF42-B3DC2DF18A4E}" type="presParOf" srcId="{2DDC4194-9F09-4D93-A005-008E7E1B9F02}" destId="{70568B25-46F5-4FED-9DD6-A00D7D3C8F45}" srcOrd="14" destOrd="0" presId="urn:microsoft.com/office/officeart/2005/8/layout/hProcess4"/>
    <dgm:cxn modelId="{8C0C5D6A-6578-4689-8977-6D16F9810BD1}" type="presParOf" srcId="{70568B25-46F5-4FED-9DD6-A00D7D3C8F45}" destId="{761851CF-5A41-4116-A8BB-E0528ED441D2}" srcOrd="0" destOrd="0" presId="urn:microsoft.com/office/officeart/2005/8/layout/hProcess4"/>
    <dgm:cxn modelId="{2871FF00-DF0F-4012-AD49-5244CE392E3F}" type="presParOf" srcId="{70568B25-46F5-4FED-9DD6-A00D7D3C8F45}" destId="{94FA3210-E1A3-405C-A4D2-5C17C83CADAC}" srcOrd="1" destOrd="0" presId="urn:microsoft.com/office/officeart/2005/8/layout/hProcess4"/>
    <dgm:cxn modelId="{45C9909D-0F02-4EB1-AE2D-AFBB4FA86CD1}" type="presParOf" srcId="{70568B25-46F5-4FED-9DD6-A00D7D3C8F45}" destId="{182466D2-8937-479D-9C30-0A99E281CD2E}" srcOrd="2" destOrd="0" presId="urn:microsoft.com/office/officeart/2005/8/layout/hProcess4"/>
    <dgm:cxn modelId="{A0BBB7AF-E918-4767-A7F9-42D0A09D4C2D}" type="presParOf" srcId="{70568B25-46F5-4FED-9DD6-A00D7D3C8F45}" destId="{FBEA28B1-DE29-455D-8320-981960F2DA7A}" srcOrd="3" destOrd="0" presId="urn:microsoft.com/office/officeart/2005/8/layout/hProcess4"/>
    <dgm:cxn modelId="{04784753-5A55-4AA8-98B5-F839FAC29893}" type="presParOf" srcId="{70568B25-46F5-4FED-9DD6-A00D7D3C8F45}" destId="{66F637C5-5B05-4681-A7AD-CC963A62EFD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8D408A-8ABD-49E7-84E2-94F98662E8A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7C72D7-EB3F-4F99-9881-60EA6E70EA16}">
      <dgm:prSet phldrT="[Texto]" phldr="0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ES" sz="1600">
              <a:latin typeface="OpenSans-Light"/>
            </a:rPr>
            <a:t>Mitigar la fuga del conocimiento</a:t>
          </a:r>
        </a:p>
      </dgm:t>
    </dgm:pt>
    <dgm:pt modelId="{BE864BC8-373C-4197-AE8A-8B921CE57EB3}" type="parTrans" cxnId="{515FBC2C-E905-4C40-9C64-51D906494137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B4F67E4A-2174-4AA1-A450-EE2F3552BCE2}" type="sibTrans" cxnId="{515FBC2C-E905-4C40-9C64-51D906494137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8C980234-C320-4DCC-A038-6B335C34DA1D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chemeClr val="accent1">
                  <a:lumMod val="50000"/>
                </a:schemeClr>
              </a:solidFill>
              <a:latin typeface="OpenSans-Light"/>
            </a:rPr>
            <a:t>Metodologías para el control de riesgos y fuga de conocimiento</a:t>
          </a:r>
        </a:p>
      </dgm:t>
    </dgm:pt>
    <dgm:pt modelId="{E43189CA-7797-407F-BF2C-3E59AEF0DD91}" type="parTrans" cxnId="{643EB3BE-CCC5-4AE8-800B-88B41C8C4B4C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7CC67577-1646-41D6-BBA1-4B4DB21C9CEE}" type="sibTrans" cxnId="{643EB3BE-CCC5-4AE8-800B-88B41C8C4B4C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D13383CA-EFE7-4362-991C-93498117601B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chemeClr val="accent1">
                  <a:lumMod val="50000"/>
                </a:schemeClr>
              </a:solidFill>
              <a:latin typeface="OpenSans-Light"/>
            </a:rPr>
            <a:t>Trabajo entre pares</a:t>
          </a:r>
        </a:p>
      </dgm:t>
    </dgm:pt>
    <dgm:pt modelId="{DEC5E9FE-1868-4F5D-9466-7A8E3B7AF649}" type="parTrans" cxnId="{53C59267-B6A7-421D-9E67-1E6BB81BADA9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35B941AB-BD63-4254-BD23-03507D0FDA7F}" type="sibTrans" cxnId="{53C59267-B6A7-421D-9E67-1E6BB81BADA9}">
      <dgm:prSet/>
      <dgm:spPr/>
      <dgm:t>
        <a:bodyPr/>
        <a:lstStyle/>
        <a:p>
          <a:endParaRPr lang="es-ES" sz="1400">
            <a:latin typeface="OpenSans-Light"/>
          </a:endParaRPr>
        </a:p>
      </dgm:t>
    </dgm:pt>
    <dgm:pt modelId="{559E69D1-6C22-4FB2-9CD9-D05724A119D2}">
      <dgm:prSet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chemeClr val="accent1">
                  <a:lumMod val="50000"/>
                </a:schemeClr>
              </a:solidFill>
              <a:latin typeface="OpenSans-Light"/>
            </a:rPr>
            <a:t>Seguridad</a:t>
          </a:r>
          <a:r>
            <a:rPr lang="es-ES" sz="1400">
              <a:latin typeface="OpenSans-Light"/>
            </a:rPr>
            <a:t> de la información</a:t>
          </a:r>
        </a:p>
      </dgm:t>
    </dgm:pt>
    <dgm:pt modelId="{152D8F59-A99C-4B8C-8405-E2CEB98D81D4}" type="parTrans" cxnId="{83631CE2-F3C0-4509-B64B-1ACB9F419F37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BF3FECEC-E564-4894-B02E-E47380560DDC}" type="sibTrans" cxnId="{83631CE2-F3C0-4509-B64B-1ACB9F419F37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EB7669DD-6955-4B69-8C6B-87AC2C14C695}">
      <dgm:prSet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chemeClr val="accent1">
                  <a:lumMod val="50000"/>
                </a:schemeClr>
              </a:solidFill>
              <a:latin typeface="OpenSans-Light"/>
            </a:rPr>
            <a:t>Liderazgo de funcionarios de planta en procesos.</a:t>
          </a:r>
        </a:p>
      </dgm:t>
    </dgm:pt>
    <dgm:pt modelId="{67EAAF0D-EB72-42C3-8260-FF1F60A8A1BA}" type="parTrans" cxnId="{55F9F9CC-3AE5-4589-BCB1-2E80E87840AB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127EA028-E448-4852-91DA-529323E2F27B}" type="sibTrans" cxnId="{55F9F9CC-3AE5-4589-BCB1-2E80E87840AB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31776391-1CD0-4F5E-B449-013F94363727}">
      <dgm:prSet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chemeClr val="accent1">
                  <a:lumMod val="50000"/>
                </a:schemeClr>
              </a:solidFill>
              <a:latin typeface="OpenSans-Light"/>
            </a:rPr>
            <a:t> Articulación TRD procesos</a:t>
          </a:r>
        </a:p>
      </dgm:t>
    </dgm:pt>
    <dgm:pt modelId="{33F1AC0D-717D-49B0-9FAF-175523149EAE}" type="parTrans" cxnId="{A62A1E28-3985-4683-895D-0B0929268C34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87D815B6-FA0A-45BC-B627-60DDF3412F58}" type="sibTrans" cxnId="{A62A1E28-3985-4683-895D-0B0929268C34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0D889A4D-B890-429D-8E3B-39CFF75D981C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7030A0"/>
              </a:solidFill>
              <a:latin typeface="OpenSans-Light"/>
            </a:rPr>
            <a:t>Tanques de pensamiento</a:t>
          </a:r>
        </a:p>
      </dgm:t>
    </dgm:pt>
    <dgm:pt modelId="{33D5E3CD-4368-48FB-A974-243776D7F710}" type="parTrans" cxnId="{2908F064-CB15-495C-986A-7754453ABD00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278DC543-6445-4C66-9D1F-9884E0E4F71F}" type="sibTrans" cxnId="{2908F064-CB15-495C-986A-7754453ABD00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A8E9D00F-BB32-403E-B7E1-600CBD17AB19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7030A0"/>
              </a:solidFill>
              <a:latin typeface="OpenSans-Light"/>
            </a:rPr>
            <a:t>Generar estímulos</a:t>
          </a:r>
        </a:p>
      </dgm:t>
    </dgm:pt>
    <dgm:pt modelId="{F9DA7E2A-129D-4209-8A4D-5F83F9F72915}" type="parTrans" cxnId="{4426D007-3CF4-489F-AE6A-10C53BD073AA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D0551F79-C089-4572-9764-9C180B7E148D}" type="sibTrans" cxnId="{4426D007-3CF4-489F-AE6A-10C53BD073AA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F50264D3-FD3C-4FAA-9314-7071B41BCE0B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7030A0"/>
              </a:solidFill>
              <a:latin typeface="OpenSans-Light"/>
            </a:rPr>
            <a:t>   Acompañamiento en el empalme y seguimiento permanente.</a:t>
          </a:r>
        </a:p>
      </dgm:t>
    </dgm:pt>
    <dgm:pt modelId="{D8BBDC69-C1BD-4FDC-97F1-4B2BD0501E4D}" type="parTrans" cxnId="{2115A5E6-943F-47FA-A50C-826D14E9D326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37BC4F8E-0E5F-46F3-8FC4-DE5D200FD88D}" type="sibTrans" cxnId="{2115A5E6-943F-47FA-A50C-826D14E9D326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51D2FCBF-4C96-40DB-AC9A-1A450146B215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7030A0"/>
              </a:solidFill>
              <a:latin typeface="OpenSans-Light"/>
            </a:rPr>
            <a:t>  Priorizar la trazabilidad de las TRD con procesos misionales</a:t>
          </a:r>
        </a:p>
      </dgm:t>
    </dgm:pt>
    <dgm:pt modelId="{D9B35E5B-06A2-4310-8BA4-26E7CD18806F}" type="parTrans" cxnId="{97A18C08-D18B-46C8-A106-58F63A4F2FE9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32C5FE6C-B9CF-4111-A497-675D7906A4BD}" type="sibTrans" cxnId="{97A18C08-D18B-46C8-A106-58F63A4F2FE9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9E948B53-0E7C-4789-B73D-A2CC3EB1E568}">
      <dgm:prSet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7030A0"/>
              </a:solidFill>
              <a:latin typeface="OpenSans-Light"/>
            </a:rPr>
            <a:t>Política de patrimonio documental</a:t>
          </a:r>
        </a:p>
      </dgm:t>
    </dgm:pt>
    <dgm:pt modelId="{0F580B93-F2CC-4842-B3FA-40BDC18CC4B2}" type="parTrans" cxnId="{28E874A6-3F6B-417F-8107-1AA41B69F40D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A3633B40-0CC7-48DC-865D-F7FEAE137E17}" type="sibTrans" cxnId="{28E874A6-3F6B-417F-8107-1AA41B69F40D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D7396AA6-5334-446E-8615-3A7528D3B1DD}">
      <dgm:prSet phldr="0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ES" sz="1400">
              <a:solidFill>
                <a:srgbClr val="0070C0"/>
              </a:solidFill>
              <a:latin typeface="OpenSans-Light"/>
            </a:rPr>
            <a:t>Reconocimiento a funcionarios de planta promoviendo su vocería y liderazgo en procesos misionales</a:t>
          </a:r>
        </a:p>
      </dgm:t>
    </dgm:pt>
    <dgm:pt modelId="{04145C3C-3B68-47D1-AEAD-94F4889BD7A0}" type="parTrans" cxnId="{FE05C253-D29A-4CC7-9563-E190BEB19E8D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1F79A32C-6899-41FF-ABA6-4F42F74AA468}" type="sibTrans" cxnId="{FE05C253-D29A-4CC7-9563-E190BEB19E8D}">
      <dgm:prSet/>
      <dgm:spPr/>
      <dgm:t>
        <a:bodyPr/>
        <a:lstStyle/>
        <a:p>
          <a:endParaRPr lang="es-CO" sz="1400">
            <a:latin typeface="OpenSans-Light"/>
          </a:endParaRPr>
        </a:p>
      </dgm:t>
    </dgm:pt>
    <dgm:pt modelId="{D7D9C197-DE5D-42C0-BFEA-6C67304A9FCC}" type="pres">
      <dgm:prSet presAssocID="{138D408A-8ABD-49E7-84E2-94F98662E8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C99CA1-EFA3-47A8-996C-1E119BDB8A9F}" type="pres">
      <dgm:prSet presAssocID="{6C7C72D7-EB3F-4F99-9881-60EA6E70EA16}" presName="hierRoot1" presStyleCnt="0">
        <dgm:presLayoutVars>
          <dgm:hierBranch val="init"/>
        </dgm:presLayoutVars>
      </dgm:prSet>
      <dgm:spPr/>
    </dgm:pt>
    <dgm:pt modelId="{A11FFD22-6A3B-4766-84FA-84542858A9B3}" type="pres">
      <dgm:prSet presAssocID="{6C7C72D7-EB3F-4F99-9881-60EA6E70EA16}" presName="rootComposite1" presStyleCnt="0"/>
      <dgm:spPr/>
    </dgm:pt>
    <dgm:pt modelId="{855CA15E-4FF0-4D77-B563-D1F07D857C19}" type="pres">
      <dgm:prSet presAssocID="{6C7C72D7-EB3F-4F99-9881-60EA6E70EA16}" presName="rootText1" presStyleLbl="node0" presStyleIdx="0" presStyleCnt="1">
        <dgm:presLayoutVars>
          <dgm:chPref val="3"/>
        </dgm:presLayoutVars>
      </dgm:prSet>
      <dgm:spPr/>
    </dgm:pt>
    <dgm:pt modelId="{22A768CF-318C-4747-B25E-AD013432F0EA}" type="pres">
      <dgm:prSet presAssocID="{6C7C72D7-EB3F-4F99-9881-60EA6E70EA16}" presName="rootConnector1" presStyleLbl="node1" presStyleIdx="0" presStyleCnt="0"/>
      <dgm:spPr/>
    </dgm:pt>
    <dgm:pt modelId="{5C02D74B-A363-4C87-B75C-6EE2B018950B}" type="pres">
      <dgm:prSet presAssocID="{6C7C72D7-EB3F-4F99-9881-60EA6E70EA16}" presName="hierChild2" presStyleCnt="0"/>
      <dgm:spPr/>
    </dgm:pt>
    <dgm:pt modelId="{D95358E2-3D5D-4ECC-ADFE-941F2CDE3505}" type="pres">
      <dgm:prSet presAssocID="{E43189CA-7797-407F-BF2C-3E59AEF0DD91}" presName="Name37" presStyleLbl="parChTrans1D2" presStyleIdx="0" presStyleCnt="5"/>
      <dgm:spPr/>
    </dgm:pt>
    <dgm:pt modelId="{47D813AB-95BD-4744-A41E-733A19AA1718}" type="pres">
      <dgm:prSet presAssocID="{8C980234-C320-4DCC-A038-6B335C34DA1D}" presName="hierRoot2" presStyleCnt="0">
        <dgm:presLayoutVars>
          <dgm:hierBranch val="init"/>
        </dgm:presLayoutVars>
      </dgm:prSet>
      <dgm:spPr/>
    </dgm:pt>
    <dgm:pt modelId="{A1E73EF3-5DBE-4D90-8056-EE98CE8A5984}" type="pres">
      <dgm:prSet presAssocID="{8C980234-C320-4DCC-A038-6B335C34DA1D}" presName="rootComposite" presStyleCnt="0"/>
      <dgm:spPr/>
    </dgm:pt>
    <dgm:pt modelId="{BA317AD2-B492-4228-B8B2-5E5A0AE69054}" type="pres">
      <dgm:prSet presAssocID="{8C980234-C320-4DCC-A038-6B335C34DA1D}" presName="rootText" presStyleLbl="node2" presStyleIdx="0" presStyleCnt="5">
        <dgm:presLayoutVars>
          <dgm:chPref val="3"/>
        </dgm:presLayoutVars>
      </dgm:prSet>
      <dgm:spPr/>
    </dgm:pt>
    <dgm:pt modelId="{7AC704BC-4815-4E8A-88BF-4F73AD5FD37E}" type="pres">
      <dgm:prSet presAssocID="{8C980234-C320-4DCC-A038-6B335C34DA1D}" presName="rootConnector" presStyleLbl="node2" presStyleIdx="0" presStyleCnt="5"/>
      <dgm:spPr/>
    </dgm:pt>
    <dgm:pt modelId="{549B5BD6-BAB7-4537-A9B8-2B0ED321471B}" type="pres">
      <dgm:prSet presAssocID="{8C980234-C320-4DCC-A038-6B335C34DA1D}" presName="hierChild4" presStyleCnt="0"/>
      <dgm:spPr/>
    </dgm:pt>
    <dgm:pt modelId="{3369AC23-1BD3-4CB0-8B3C-8AD218215CAE}" type="pres">
      <dgm:prSet presAssocID="{33D5E3CD-4368-48FB-A974-243776D7F710}" presName="Name37" presStyleLbl="parChTrans1D3" presStyleIdx="0" presStyleCnt="6"/>
      <dgm:spPr/>
    </dgm:pt>
    <dgm:pt modelId="{E5920603-30E6-4C30-A3E9-076605A4DCD1}" type="pres">
      <dgm:prSet presAssocID="{0D889A4D-B890-429D-8E3B-39CFF75D981C}" presName="hierRoot2" presStyleCnt="0">
        <dgm:presLayoutVars>
          <dgm:hierBranch val="init"/>
        </dgm:presLayoutVars>
      </dgm:prSet>
      <dgm:spPr/>
    </dgm:pt>
    <dgm:pt modelId="{699999F2-3384-477B-B584-7624DC50B5AE}" type="pres">
      <dgm:prSet presAssocID="{0D889A4D-B890-429D-8E3B-39CFF75D981C}" presName="rootComposite" presStyleCnt="0"/>
      <dgm:spPr/>
    </dgm:pt>
    <dgm:pt modelId="{A7613333-6CA9-4149-A9B8-65635DAA3411}" type="pres">
      <dgm:prSet presAssocID="{0D889A4D-B890-429D-8E3B-39CFF75D981C}" presName="rootText" presStyleLbl="node3" presStyleIdx="0" presStyleCnt="6">
        <dgm:presLayoutVars>
          <dgm:chPref val="3"/>
        </dgm:presLayoutVars>
      </dgm:prSet>
      <dgm:spPr/>
    </dgm:pt>
    <dgm:pt modelId="{F75D955D-7A4F-4E99-AEAD-BA2F7C23ADDC}" type="pres">
      <dgm:prSet presAssocID="{0D889A4D-B890-429D-8E3B-39CFF75D981C}" presName="rootConnector" presStyleLbl="node3" presStyleIdx="0" presStyleCnt="6"/>
      <dgm:spPr/>
    </dgm:pt>
    <dgm:pt modelId="{791F2864-9046-4235-A007-2DA64CAC32DB}" type="pres">
      <dgm:prSet presAssocID="{0D889A4D-B890-429D-8E3B-39CFF75D981C}" presName="hierChild4" presStyleCnt="0"/>
      <dgm:spPr/>
    </dgm:pt>
    <dgm:pt modelId="{A1C2D2D3-A309-4E28-90E1-5D7EA1E56346}" type="pres">
      <dgm:prSet presAssocID="{0D889A4D-B890-429D-8E3B-39CFF75D981C}" presName="hierChild5" presStyleCnt="0"/>
      <dgm:spPr/>
    </dgm:pt>
    <dgm:pt modelId="{FAC4F1B2-102D-41E2-A721-64FF153F4C85}" type="pres">
      <dgm:prSet presAssocID="{8C980234-C320-4DCC-A038-6B335C34DA1D}" presName="hierChild5" presStyleCnt="0"/>
      <dgm:spPr/>
    </dgm:pt>
    <dgm:pt modelId="{AA6EB83A-8245-4F74-BA42-75B2143D2A88}" type="pres">
      <dgm:prSet presAssocID="{DEC5E9FE-1868-4F5D-9466-7A8E3B7AF649}" presName="Name37" presStyleLbl="parChTrans1D2" presStyleIdx="1" presStyleCnt="5"/>
      <dgm:spPr/>
    </dgm:pt>
    <dgm:pt modelId="{A996BBD9-924A-499A-A831-00E5ED527DD7}" type="pres">
      <dgm:prSet presAssocID="{D13383CA-EFE7-4362-991C-93498117601B}" presName="hierRoot2" presStyleCnt="0">
        <dgm:presLayoutVars>
          <dgm:hierBranch val="init"/>
        </dgm:presLayoutVars>
      </dgm:prSet>
      <dgm:spPr/>
    </dgm:pt>
    <dgm:pt modelId="{6161AFED-BF53-4A4C-8121-B9EC1599D798}" type="pres">
      <dgm:prSet presAssocID="{D13383CA-EFE7-4362-991C-93498117601B}" presName="rootComposite" presStyleCnt="0"/>
      <dgm:spPr/>
    </dgm:pt>
    <dgm:pt modelId="{63FF0482-51A5-44B8-A345-4208BED485B0}" type="pres">
      <dgm:prSet presAssocID="{D13383CA-EFE7-4362-991C-93498117601B}" presName="rootText" presStyleLbl="node2" presStyleIdx="1" presStyleCnt="5">
        <dgm:presLayoutVars>
          <dgm:chPref val="3"/>
        </dgm:presLayoutVars>
      </dgm:prSet>
      <dgm:spPr/>
    </dgm:pt>
    <dgm:pt modelId="{176B72F0-88A1-41DA-ACD9-8A841BF6C241}" type="pres">
      <dgm:prSet presAssocID="{D13383CA-EFE7-4362-991C-93498117601B}" presName="rootConnector" presStyleLbl="node2" presStyleIdx="1" presStyleCnt="5"/>
      <dgm:spPr/>
    </dgm:pt>
    <dgm:pt modelId="{8EA4550C-4330-45D9-9A34-D6AECD59C037}" type="pres">
      <dgm:prSet presAssocID="{D13383CA-EFE7-4362-991C-93498117601B}" presName="hierChild4" presStyleCnt="0"/>
      <dgm:spPr/>
    </dgm:pt>
    <dgm:pt modelId="{AA977BCF-3284-4522-8A1E-9AF0C6D4EFD0}" type="pres">
      <dgm:prSet presAssocID="{F9DA7E2A-129D-4209-8A4D-5F83F9F72915}" presName="Name37" presStyleLbl="parChTrans1D3" presStyleIdx="1" presStyleCnt="6"/>
      <dgm:spPr/>
    </dgm:pt>
    <dgm:pt modelId="{B5CEC1D7-7EEB-4C45-B0A6-91DB640C131F}" type="pres">
      <dgm:prSet presAssocID="{A8E9D00F-BB32-403E-B7E1-600CBD17AB19}" presName="hierRoot2" presStyleCnt="0">
        <dgm:presLayoutVars>
          <dgm:hierBranch val="init"/>
        </dgm:presLayoutVars>
      </dgm:prSet>
      <dgm:spPr/>
    </dgm:pt>
    <dgm:pt modelId="{5459CBC6-9224-4DE3-A414-4AEA71349E61}" type="pres">
      <dgm:prSet presAssocID="{A8E9D00F-BB32-403E-B7E1-600CBD17AB19}" presName="rootComposite" presStyleCnt="0"/>
      <dgm:spPr/>
    </dgm:pt>
    <dgm:pt modelId="{B9ACE709-8983-4A05-9748-8063FFAC8E67}" type="pres">
      <dgm:prSet presAssocID="{A8E9D00F-BB32-403E-B7E1-600CBD17AB19}" presName="rootText" presStyleLbl="node3" presStyleIdx="1" presStyleCnt="6">
        <dgm:presLayoutVars>
          <dgm:chPref val="3"/>
        </dgm:presLayoutVars>
      </dgm:prSet>
      <dgm:spPr/>
    </dgm:pt>
    <dgm:pt modelId="{15675C34-9FB0-4F76-BE5F-1D6E8FA93867}" type="pres">
      <dgm:prSet presAssocID="{A8E9D00F-BB32-403E-B7E1-600CBD17AB19}" presName="rootConnector" presStyleLbl="node3" presStyleIdx="1" presStyleCnt="6"/>
      <dgm:spPr/>
    </dgm:pt>
    <dgm:pt modelId="{E8FEF7F2-D1EC-4B5E-A4AA-1E33DC8A34B7}" type="pres">
      <dgm:prSet presAssocID="{A8E9D00F-BB32-403E-B7E1-600CBD17AB19}" presName="hierChild4" presStyleCnt="0"/>
      <dgm:spPr/>
    </dgm:pt>
    <dgm:pt modelId="{42524946-E5DA-46B6-BAF6-51D5D0A9D74F}" type="pres">
      <dgm:prSet presAssocID="{A8E9D00F-BB32-403E-B7E1-600CBD17AB19}" presName="hierChild5" presStyleCnt="0"/>
      <dgm:spPr/>
    </dgm:pt>
    <dgm:pt modelId="{860FF0BF-2E68-4325-95EC-ACFFBD14E4A2}" type="pres">
      <dgm:prSet presAssocID="{D13383CA-EFE7-4362-991C-93498117601B}" presName="hierChild5" presStyleCnt="0"/>
      <dgm:spPr/>
    </dgm:pt>
    <dgm:pt modelId="{9A926F4A-E45E-4F25-9F82-496953C2A9B6}" type="pres">
      <dgm:prSet presAssocID="{67EAAF0D-EB72-42C3-8260-FF1F60A8A1BA}" presName="Name37" presStyleLbl="parChTrans1D2" presStyleIdx="2" presStyleCnt="5"/>
      <dgm:spPr/>
    </dgm:pt>
    <dgm:pt modelId="{C13E7927-BCD4-4EBF-BB40-828F9394C3E0}" type="pres">
      <dgm:prSet presAssocID="{EB7669DD-6955-4B69-8C6B-87AC2C14C695}" presName="hierRoot2" presStyleCnt="0">
        <dgm:presLayoutVars>
          <dgm:hierBranch val="init"/>
        </dgm:presLayoutVars>
      </dgm:prSet>
      <dgm:spPr/>
    </dgm:pt>
    <dgm:pt modelId="{653C7CBC-2A8C-494B-B2F7-281952DE5F8F}" type="pres">
      <dgm:prSet presAssocID="{EB7669DD-6955-4B69-8C6B-87AC2C14C695}" presName="rootComposite" presStyleCnt="0"/>
      <dgm:spPr/>
    </dgm:pt>
    <dgm:pt modelId="{E4EF403B-C1C4-4A42-B243-38F8C287A502}" type="pres">
      <dgm:prSet presAssocID="{EB7669DD-6955-4B69-8C6B-87AC2C14C695}" presName="rootText" presStyleLbl="node2" presStyleIdx="2" presStyleCnt="5">
        <dgm:presLayoutVars>
          <dgm:chPref val="3"/>
        </dgm:presLayoutVars>
      </dgm:prSet>
      <dgm:spPr/>
    </dgm:pt>
    <dgm:pt modelId="{A8B04A40-0E89-47E1-BB9E-8DBF8B34CDBA}" type="pres">
      <dgm:prSet presAssocID="{EB7669DD-6955-4B69-8C6B-87AC2C14C695}" presName="rootConnector" presStyleLbl="node2" presStyleIdx="2" presStyleCnt="5"/>
      <dgm:spPr/>
    </dgm:pt>
    <dgm:pt modelId="{A224C1D5-4D4B-45B3-8FDC-28BD4A30EEF1}" type="pres">
      <dgm:prSet presAssocID="{EB7669DD-6955-4B69-8C6B-87AC2C14C695}" presName="hierChild4" presStyleCnt="0"/>
      <dgm:spPr/>
    </dgm:pt>
    <dgm:pt modelId="{492A102E-0FAC-4EB8-AD80-CFD25A53E6E9}" type="pres">
      <dgm:prSet presAssocID="{D8BBDC69-C1BD-4FDC-97F1-4B2BD0501E4D}" presName="Name37" presStyleLbl="parChTrans1D3" presStyleIdx="2" presStyleCnt="6"/>
      <dgm:spPr/>
    </dgm:pt>
    <dgm:pt modelId="{D5D9A091-990A-488A-B53F-B8F941021DA6}" type="pres">
      <dgm:prSet presAssocID="{F50264D3-FD3C-4FAA-9314-7071B41BCE0B}" presName="hierRoot2" presStyleCnt="0">
        <dgm:presLayoutVars>
          <dgm:hierBranch val="init"/>
        </dgm:presLayoutVars>
      </dgm:prSet>
      <dgm:spPr/>
    </dgm:pt>
    <dgm:pt modelId="{1B518DA4-5CC5-4983-9805-A5B49F51F928}" type="pres">
      <dgm:prSet presAssocID="{F50264D3-FD3C-4FAA-9314-7071B41BCE0B}" presName="rootComposite" presStyleCnt="0"/>
      <dgm:spPr/>
    </dgm:pt>
    <dgm:pt modelId="{4B4453B5-6CAE-47EE-A738-922A7EDFF7BA}" type="pres">
      <dgm:prSet presAssocID="{F50264D3-FD3C-4FAA-9314-7071B41BCE0B}" presName="rootText" presStyleLbl="node3" presStyleIdx="2" presStyleCnt="6">
        <dgm:presLayoutVars>
          <dgm:chPref val="3"/>
        </dgm:presLayoutVars>
      </dgm:prSet>
      <dgm:spPr/>
    </dgm:pt>
    <dgm:pt modelId="{4BFD7464-AE9C-4E5B-BA26-E6BCD8077DA0}" type="pres">
      <dgm:prSet presAssocID="{F50264D3-FD3C-4FAA-9314-7071B41BCE0B}" presName="rootConnector" presStyleLbl="node3" presStyleIdx="2" presStyleCnt="6"/>
      <dgm:spPr/>
    </dgm:pt>
    <dgm:pt modelId="{BF9EED9B-9F73-4DF8-AAF1-17D9E3899909}" type="pres">
      <dgm:prSet presAssocID="{F50264D3-FD3C-4FAA-9314-7071B41BCE0B}" presName="hierChild4" presStyleCnt="0"/>
      <dgm:spPr/>
    </dgm:pt>
    <dgm:pt modelId="{F7C67A4D-90BF-4B16-A96C-00CFF04E68D0}" type="pres">
      <dgm:prSet presAssocID="{F50264D3-FD3C-4FAA-9314-7071B41BCE0B}" presName="hierChild5" presStyleCnt="0"/>
      <dgm:spPr/>
    </dgm:pt>
    <dgm:pt modelId="{B099C11F-7D7D-4CE0-8F90-00C4EFC02883}" type="pres">
      <dgm:prSet presAssocID="{04145C3C-3B68-47D1-AEAD-94F4889BD7A0}" presName="Name37" presStyleLbl="parChTrans1D3" presStyleIdx="3" presStyleCnt="6"/>
      <dgm:spPr/>
    </dgm:pt>
    <dgm:pt modelId="{8C91082D-E8D7-4F86-BB50-4B17FF280CF7}" type="pres">
      <dgm:prSet presAssocID="{D7396AA6-5334-446E-8615-3A7528D3B1DD}" presName="hierRoot2" presStyleCnt="0">
        <dgm:presLayoutVars>
          <dgm:hierBranch val="init"/>
        </dgm:presLayoutVars>
      </dgm:prSet>
      <dgm:spPr/>
    </dgm:pt>
    <dgm:pt modelId="{9D9B683D-1556-43A4-BA5B-FA5C343CD288}" type="pres">
      <dgm:prSet presAssocID="{D7396AA6-5334-446E-8615-3A7528D3B1DD}" presName="rootComposite" presStyleCnt="0"/>
      <dgm:spPr/>
    </dgm:pt>
    <dgm:pt modelId="{E206372E-6509-47D7-BE3D-74DFA8026674}" type="pres">
      <dgm:prSet presAssocID="{D7396AA6-5334-446E-8615-3A7528D3B1DD}" presName="rootText" presStyleLbl="node3" presStyleIdx="3" presStyleCnt="6" custScaleX="180158">
        <dgm:presLayoutVars>
          <dgm:chPref val="3"/>
        </dgm:presLayoutVars>
      </dgm:prSet>
      <dgm:spPr/>
    </dgm:pt>
    <dgm:pt modelId="{DCBC6772-A54E-4721-8F48-885268DDC295}" type="pres">
      <dgm:prSet presAssocID="{D7396AA6-5334-446E-8615-3A7528D3B1DD}" presName="rootConnector" presStyleLbl="node3" presStyleIdx="3" presStyleCnt="6"/>
      <dgm:spPr/>
    </dgm:pt>
    <dgm:pt modelId="{CDECFD2E-AA1B-421A-BFC6-5F6B4D1B9001}" type="pres">
      <dgm:prSet presAssocID="{D7396AA6-5334-446E-8615-3A7528D3B1DD}" presName="hierChild4" presStyleCnt="0"/>
      <dgm:spPr/>
    </dgm:pt>
    <dgm:pt modelId="{F89C97C4-3229-43C5-BD24-B10612AE449A}" type="pres">
      <dgm:prSet presAssocID="{D7396AA6-5334-446E-8615-3A7528D3B1DD}" presName="hierChild5" presStyleCnt="0"/>
      <dgm:spPr/>
    </dgm:pt>
    <dgm:pt modelId="{EA60A773-D91B-4919-8E7D-1FD55DD30D4A}" type="pres">
      <dgm:prSet presAssocID="{EB7669DD-6955-4B69-8C6B-87AC2C14C695}" presName="hierChild5" presStyleCnt="0"/>
      <dgm:spPr/>
    </dgm:pt>
    <dgm:pt modelId="{B9F8992A-EA97-45B2-ACE4-58258A43FF25}" type="pres">
      <dgm:prSet presAssocID="{33F1AC0D-717D-49B0-9FAF-175523149EAE}" presName="Name37" presStyleLbl="parChTrans1D2" presStyleIdx="3" presStyleCnt="5"/>
      <dgm:spPr/>
    </dgm:pt>
    <dgm:pt modelId="{E397F19F-7695-426F-9044-5300DCA8687D}" type="pres">
      <dgm:prSet presAssocID="{31776391-1CD0-4F5E-B449-013F94363727}" presName="hierRoot2" presStyleCnt="0">
        <dgm:presLayoutVars>
          <dgm:hierBranch val="init"/>
        </dgm:presLayoutVars>
      </dgm:prSet>
      <dgm:spPr/>
    </dgm:pt>
    <dgm:pt modelId="{8B3CC200-0328-4A7D-9753-D22F86C40778}" type="pres">
      <dgm:prSet presAssocID="{31776391-1CD0-4F5E-B449-013F94363727}" presName="rootComposite" presStyleCnt="0"/>
      <dgm:spPr/>
    </dgm:pt>
    <dgm:pt modelId="{1115E488-6913-4C02-8D40-77D895C8FB85}" type="pres">
      <dgm:prSet presAssocID="{31776391-1CD0-4F5E-B449-013F94363727}" presName="rootText" presStyleLbl="node2" presStyleIdx="3" presStyleCnt="5">
        <dgm:presLayoutVars>
          <dgm:chPref val="3"/>
        </dgm:presLayoutVars>
      </dgm:prSet>
      <dgm:spPr/>
    </dgm:pt>
    <dgm:pt modelId="{61F3EBD6-BC73-4E47-946B-B039A7DA4E97}" type="pres">
      <dgm:prSet presAssocID="{31776391-1CD0-4F5E-B449-013F94363727}" presName="rootConnector" presStyleLbl="node2" presStyleIdx="3" presStyleCnt="5"/>
      <dgm:spPr/>
    </dgm:pt>
    <dgm:pt modelId="{23ECEE43-05DD-40BF-93B9-F405299A4B6D}" type="pres">
      <dgm:prSet presAssocID="{31776391-1CD0-4F5E-B449-013F94363727}" presName="hierChild4" presStyleCnt="0"/>
      <dgm:spPr/>
    </dgm:pt>
    <dgm:pt modelId="{6690A840-B4A4-4728-A4CF-A66A3CB2B123}" type="pres">
      <dgm:prSet presAssocID="{D9B35E5B-06A2-4310-8BA4-26E7CD18806F}" presName="Name37" presStyleLbl="parChTrans1D3" presStyleIdx="4" presStyleCnt="6"/>
      <dgm:spPr/>
    </dgm:pt>
    <dgm:pt modelId="{0AE6E83D-DA21-477C-956B-5DA8551BE38C}" type="pres">
      <dgm:prSet presAssocID="{51D2FCBF-4C96-40DB-AC9A-1A450146B215}" presName="hierRoot2" presStyleCnt="0">
        <dgm:presLayoutVars>
          <dgm:hierBranch val="init"/>
        </dgm:presLayoutVars>
      </dgm:prSet>
      <dgm:spPr/>
    </dgm:pt>
    <dgm:pt modelId="{A44B2B4D-C9A2-48FD-ABD9-EE53734998AB}" type="pres">
      <dgm:prSet presAssocID="{51D2FCBF-4C96-40DB-AC9A-1A450146B215}" presName="rootComposite" presStyleCnt="0"/>
      <dgm:spPr/>
    </dgm:pt>
    <dgm:pt modelId="{694E8F80-82D8-48F0-BFC1-F85FADFEC1A2}" type="pres">
      <dgm:prSet presAssocID="{51D2FCBF-4C96-40DB-AC9A-1A450146B215}" presName="rootText" presStyleLbl="node3" presStyleIdx="4" presStyleCnt="6">
        <dgm:presLayoutVars>
          <dgm:chPref val="3"/>
        </dgm:presLayoutVars>
      </dgm:prSet>
      <dgm:spPr/>
    </dgm:pt>
    <dgm:pt modelId="{F17D113A-90D4-4D2F-9341-A0866A67C25A}" type="pres">
      <dgm:prSet presAssocID="{51D2FCBF-4C96-40DB-AC9A-1A450146B215}" presName="rootConnector" presStyleLbl="node3" presStyleIdx="4" presStyleCnt="6"/>
      <dgm:spPr/>
    </dgm:pt>
    <dgm:pt modelId="{561F5273-8341-4A9F-92B0-1F72586560E8}" type="pres">
      <dgm:prSet presAssocID="{51D2FCBF-4C96-40DB-AC9A-1A450146B215}" presName="hierChild4" presStyleCnt="0"/>
      <dgm:spPr/>
    </dgm:pt>
    <dgm:pt modelId="{25AF784B-0A83-4372-880A-2179B44D2BE4}" type="pres">
      <dgm:prSet presAssocID="{51D2FCBF-4C96-40DB-AC9A-1A450146B215}" presName="hierChild5" presStyleCnt="0"/>
      <dgm:spPr/>
    </dgm:pt>
    <dgm:pt modelId="{8DEF2C44-3916-4587-B2A1-B6CE9A170C78}" type="pres">
      <dgm:prSet presAssocID="{31776391-1CD0-4F5E-B449-013F94363727}" presName="hierChild5" presStyleCnt="0"/>
      <dgm:spPr/>
    </dgm:pt>
    <dgm:pt modelId="{3998070C-C90D-4850-84D8-0D5235FD8B88}" type="pres">
      <dgm:prSet presAssocID="{152D8F59-A99C-4B8C-8405-E2CEB98D81D4}" presName="Name37" presStyleLbl="parChTrans1D2" presStyleIdx="4" presStyleCnt="5"/>
      <dgm:spPr/>
    </dgm:pt>
    <dgm:pt modelId="{56D6B643-B51C-4E31-A55B-6D0A61AC86AB}" type="pres">
      <dgm:prSet presAssocID="{559E69D1-6C22-4FB2-9CD9-D05724A119D2}" presName="hierRoot2" presStyleCnt="0">
        <dgm:presLayoutVars>
          <dgm:hierBranch val="init"/>
        </dgm:presLayoutVars>
      </dgm:prSet>
      <dgm:spPr/>
    </dgm:pt>
    <dgm:pt modelId="{553C3E24-CA54-4C13-AFF7-84E447058F5D}" type="pres">
      <dgm:prSet presAssocID="{559E69D1-6C22-4FB2-9CD9-D05724A119D2}" presName="rootComposite" presStyleCnt="0"/>
      <dgm:spPr/>
    </dgm:pt>
    <dgm:pt modelId="{75BDA4A6-BAD5-43F9-B6D2-40C79FA186AB}" type="pres">
      <dgm:prSet presAssocID="{559E69D1-6C22-4FB2-9CD9-D05724A119D2}" presName="rootText" presStyleLbl="node2" presStyleIdx="4" presStyleCnt="5">
        <dgm:presLayoutVars>
          <dgm:chPref val="3"/>
        </dgm:presLayoutVars>
      </dgm:prSet>
      <dgm:spPr/>
    </dgm:pt>
    <dgm:pt modelId="{507A9535-7AE3-4FB8-9985-49E025ACA334}" type="pres">
      <dgm:prSet presAssocID="{559E69D1-6C22-4FB2-9CD9-D05724A119D2}" presName="rootConnector" presStyleLbl="node2" presStyleIdx="4" presStyleCnt="5"/>
      <dgm:spPr/>
    </dgm:pt>
    <dgm:pt modelId="{751AEC3E-5A2F-4D67-A5B1-3A50DA57355E}" type="pres">
      <dgm:prSet presAssocID="{559E69D1-6C22-4FB2-9CD9-D05724A119D2}" presName="hierChild4" presStyleCnt="0"/>
      <dgm:spPr/>
    </dgm:pt>
    <dgm:pt modelId="{FC3C0F76-602B-40D2-90A7-E9A33508C923}" type="pres">
      <dgm:prSet presAssocID="{0F580B93-F2CC-4842-B3FA-40BDC18CC4B2}" presName="Name37" presStyleLbl="parChTrans1D3" presStyleIdx="5" presStyleCnt="6"/>
      <dgm:spPr/>
    </dgm:pt>
    <dgm:pt modelId="{913C6357-D658-4075-BABC-6607AE3001B8}" type="pres">
      <dgm:prSet presAssocID="{9E948B53-0E7C-4789-B73D-A2CC3EB1E568}" presName="hierRoot2" presStyleCnt="0">
        <dgm:presLayoutVars>
          <dgm:hierBranch val="init"/>
        </dgm:presLayoutVars>
      </dgm:prSet>
      <dgm:spPr/>
    </dgm:pt>
    <dgm:pt modelId="{A4A3391D-1DEF-4543-9CAB-68D9890EC4B8}" type="pres">
      <dgm:prSet presAssocID="{9E948B53-0E7C-4789-B73D-A2CC3EB1E568}" presName="rootComposite" presStyleCnt="0"/>
      <dgm:spPr/>
    </dgm:pt>
    <dgm:pt modelId="{535D6A09-C78E-4EF3-A5B9-274DCC9C6C83}" type="pres">
      <dgm:prSet presAssocID="{9E948B53-0E7C-4789-B73D-A2CC3EB1E568}" presName="rootText" presStyleLbl="node3" presStyleIdx="5" presStyleCnt="6" custScaleX="85936">
        <dgm:presLayoutVars>
          <dgm:chPref val="3"/>
        </dgm:presLayoutVars>
      </dgm:prSet>
      <dgm:spPr/>
    </dgm:pt>
    <dgm:pt modelId="{D88A51B2-BC07-4E94-94B3-EFE4ABD57224}" type="pres">
      <dgm:prSet presAssocID="{9E948B53-0E7C-4789-B73D-A2CC3EB1E568}" presName="rootConnector" presStyleLbl="node3" presStyleIdx="5" presStyleCnt="6"/>
      <dgm:spPr/>
    </dgm:pt>
    <dgm:pt modelId="{DB0E4334-3137-47D5-945B-FB38D161A846}" type="pres">
      <dgm:prSet presAssocID="{9E948B53-0E7C-4789-B73D-A2CC3EB1E568}" presName="hierChild4" presStyleCnt="0"/>
      <dgm:spPr/>
    </dgm:pt>
    <dgm:pt modelId="{1E47996B-C63B-4BAA-945B-8D6A1C65E46A}" type="pres">
      <dgm:prSet presAssocID="{9E948B53-0E7C-4789-B73D-A2CC3EB1E568}" presName="hierChild5" presStyleCnt="0"/>
      <dgm:spPr/>
    </dgm:pt>
    <dgm:pt modelId="{3C0C63DE-16E9-4CFC-835D-9E4EF385D58E}" type="pres">
      <dgm:prSet presAssocID="{559E69D1-6C22-4FB2-9CD9-D05724A119D2}" presName="hierChild5" presStyleCnt="0"/>
      <dgm:spPr/>
    </dgm:pt>
    <dgm:pt modelId="{1D4BC520-8B9A-415F-9A5B-25A58F8C97DE}" type="pres">
      <dgm:prSet presAssocID="{6C7C72D7-EB3F-4F99-9881-60EA6E70EA16}" presName="hierChild3" presStyleCnt="0"/>
      <dgm:spPr/>
    </dgm:pt>
  </dgm:ptLst>
  <dgm:cxnLst>
    <dgm:cxn modelId="{CFF43403-E37D-44E8-9899-0FC362C6AD20}" type="presOf" srcId="{559E69D1-6C22-4FB2-9CD9-D05724A119D2}" destId="{75BDA4A6-BAD5-43F9-B6D2-40C79FA186AB}" srcOrd="0" destOrd="0" presId="urn:microsoft.com/office/officeart/2005/8/layout/orgChart1"/>
    <dgm:cxn modelId="{7984CE04-A53D-4F27-A2BF-4F4FB16FF8A4}" type="presOf" srcId="{EB7669DD-6955-4B69-8C6B-87AC2C14C695}" destId="{A8B04A40-0E89-47E1-BB9E-8DBF8B34CDBA}" srcOrd="1" destOrd="0" presId="urn:microsoft.com/office/officeart/2005/8/layout/orgChart1"/>
    <dgm:cxn modelId="{4426D007-3CF4-489F-AE6A-10C53BD073AA}" srcId="{D13383CA-EFE7-4362-991C-93498117601B}" destId="{A8E9D00F-BB32-403E-B7E1-600CBD17AB19}" srcOrd="0" destOrd="0" parTransId="{F9DA7E2A-129D-4209-8A4D-5F83F9F72915}" sibTransId="{D0551F79-C089-4572-9764-9C180B7E148D}"/>
    <dgm:cxn modelId="{97A18C08-D18B-46C8-A106-58F63A4F2FE9}" srcId="{31776391-1CD0-4F5E-B449-013F94363727}" destId="{51D2FCBF-4C96-40DB-AC9A-1A450146B215}" srcOrd="0" destOrd="0" parTransId="{D9B35E5B-06A2-4310-8BA4-26E7CD18806F}" sibTransId="{32C5FE6C-B9CF-4111-A497-675D7906A4BD}"/>
    <dgm:cxn modelId="{F1DE8309-073B-4F38-A0D5-A8AD8042AC43}" type="presOf" srcId="{51D2FCBF-4C96-40DB-AC9A-1A450146B215}" destId="{694E8F80-82D8-48F0-BFC1-F85FADFEC1A2}" srcOrd="0" destOrd="0" presId="urn:microsoft.com/office/officeart/2005/8/layout/orgChart1"/>
    <dgm:cxn modelId="{62C22C0F-FFDB-4F76-A6A2-5EC15005A2EF}" type="presOf" srcId="{D13383CA-EFE7-4362-991C-93498117601B}" destId="{176B72F0-88A1-41DA-ACD9-8A841BF6C241}" srcOrd="1" destOrd="0" presId="urn:microsoft.com/office/officeart/2005/8/layout/orgChart1"/>
    <dgm:cxn modelId="{D9931D19-B52F-42DE-8B6A-FBDE0DB6BC67}" type="presOf" srcId="{51D2FCBF-4C96-40DB-AC9A-1A450146B215}" destId="{F17D113A-90D4-4D2F-9341-A0866A67C25A}" srcOrd="1" destOrd="0" presId="urn:microsoft.com/office/officeart/2005/8/layout/orgChart1"/>
    <dgm:cxn modelId="{A62A1E28-3985-4683-895D-0B0929268C34}" srcId="{6C7C72D7-EB3F-4F99-9881-60EA6E70EA16}" destId="{31776391-1CD0-4F5E-B449-013F94363727}" srcOrd="3" destOrd="0" parTransId="{33F1AC0D-717D-49B0-9FAF-175523149EAE}" sibTransId="{87D815B6-FA0A-45BC-B627-60DDF3412F58}"/>
    <dgm:cxn modelId="{515FBC2C-E905-4C40-9C64-51D906494137}" srcId="{138D408A-8ABD-49E7-84E2-94F98662E8A7}" destId="{6C7C72D7-EB3F-4F99-9881-60EA6E70EA16}" srcOrd="0" destOrd="0" parTransId="{BE864BC8-373C-4197-AE8A-8B921CE57EB3}" sibTransId="{B4F67E4A-2174-4AA1-A450-EE2F3552BCE2}"/>
    <dgm:cxn modelId="{9EEDD42C-8425-43B7-B9E9-91EC3E7CD1DF}" type="presOf" srcId="{559E69D1-6C22-4FB2-9CD9-D05724A119D2}" destId="{507A9535-7AE3-4FB8-9985-49E025ACA334}" srcOrd="1" destOrd="0" presId="urn:microsoft.com/office/officeart/2005/8/layout/orgChart1"/>
    <dgm:cxn modelId="{2F2DC12F-BDD7-47F9-BC70-D59F216CDF32}" type="presOf" srcId="{0D889A4D-B890-429D-8E3B-39CFF75D981C}" destId="{A7613333-6CA9-4149-A9B8-65635DAA3411}" srcOrd="0" destOrd="0" presId="urn:microsoft.com/office/officeart/2005/8/layout/orgChart1"/>
    <dgm:cxn modelId="{EC2E4C32-4F18-44DF-A5FF-D1F85ABB92A9}" type="presOf" srcId="{31776391-1CD0-4F5E-B449-013F94363727}" destId="{1115E488-6913-4C02-8D40-77D895C8FB85}" srcOrd="0" destOrd="0" presId="urn:microsoft.com/office/officeart/2005/8/layout/orgChart1"/>
    <dgm:cxn modelId="{5D6D6C32-5BD8-4C9D-B04F-9037498332AD}" type="presOf" srcId="{A8E9D00F-BB32-403E-B7E1-600CBD17AB19}" destId="{15675C34-9FB0-4F76-BE5F-1D6E8FA93867}" srcOrd="1" destOrd="0" presId="urn:microsoft.com/office/officeart/2005/8/layout/orgChart1"/>
    <dgm:cxn modelId="{0A129935-D34B-48FC-A7BF-86D0A393B57F}" type="presOf" srcId="{E43189CA-7797-407F-BF2C-3E59AEF0DD91}" destId="{D95358E2-3D5D-4ECC-ADFE-941F2CDE3505}" srcOrd="0" destOrd="0" presId="urn:microsoft.com/office/officeart/2005/8/layout/orgChart1"/>
    <dgm:cxn modelId="{8FD3A23A-4D1C-4367-99B1-58BE330B9D42}" type="presOf" srcId="{04145C3C-3B68-47D1-AEAD-94F4889BD7A0}" destId="{B099C11F-7D7D-4CE0-8F90-00C4EFC02883}" srcOrd="0" destOrd="0" presId="urn:microsoft.com/office/officeart/2005/8/layout/orgChart1"/>
    <dgm:cxn modelId="{357C3A3F-C1C9-4EB0-A948-E0A54FAD9D7C}" type="presOf" srcId="{F50264D3-FD3C-4FAA-9314-7071B41BCE0B}" destId="{4B4453B5-6CAE-47EE-A738-922A7EDFF7BA}" srcOrd="0" destOrd="0" presId="urn:microsoft.com/office/officeart/2005/8/layout/orgChart1"/>
    <dgm:cxn modelId="{C2496F5B-B37C-4455-80B2-90E6B530DACF}" type="presOf" srcId="{31776391-1CD0-4F5E-B449-013F94363727}" destId="{61F3EBD6-BC73-4E47-946B-B039A7DA4E97}" srcOrd="1" destOrd="0" presId="urn:microsoft.com/office/officeart/2005/8/layout/orgChart1"/>
    <dgm:cxn modelId="{E0A7765E-86ED-44EE-AB07-D58F3C31F3CF}" type="presOf" srcId="{152D8F59-A99C-4B8C-8405-E2CEB98D81D4}" destId="{3998070C-C90D-4850-84D8-0D5235FD8B88}" srcOrd="0" destOrd="0" presId="urn:microsoft.com/office/officeart/2005/8/layout/orgChart1"/>
    <dgm:cxn modelId="{2908F064-CB15-495C-986A-7754453ABD00}" srcId="{8C980234-C320-4DCC-A038-6B335C34DA1D}" destId="{0D889A4D-B890-429D-8E3B-39CFF75D981C}" srcOrd="0" destOrd="0" parTransId="{33D5E3CD-4368-48FB-A974-243776D7F710}" sibTransId="{278DC543-6445-4C66-9D1F-9884E0E4F71F}"/>
    <dgm:cxn modelId="{14D76647-BA1A-418B-801D-2AE6669FC5C6}" type="presOf" srcId="{D7396AA6-5334-446E-8615-3A7528D3B1DD}" destId="{DCBC6772-A54E-4721-8F48-885268DDC295}" srcOrd="1" destOrd="0" presId="urn:microsoft.com/office/officeart/2005/8/layout/orgChart1"/>
    <dgm:cxn modelId="{53C59267-B6A7-421D-9E67-1E6BB81BADA9}" srcId="{6C7C72D7-EB3F-4F99-9881-60EA6E70EA16}" destId="{D13383CA-EFE7-4362-991C-93498117601B}" srcOrd="1" destOrd="0" parTransId="{DEC5E9FE-1868-4F5D-9466-7A8E3B7AF649}" sibTransId="{35B941AB-BD63-4254-BD23-03507D0FDA7F}"/>
    <dgm:cxn modelId="{826D6E6A-DFC2-4B26-BC6A-F9A00CACF2B6}" type="presOf" srcId="{33D5E3CD-4368-48FB-A974-243776D7F710}" destId="{3369AC23-1BD3-4CB0-8B3C-8AD218215CAE}" srcOrd="0" destOrd="0" presId="urn:microsoft.com/office/officeart/2005/8/layout/orgChart1"/>
    <dgm:cxn modelId="{FE05C253-D29A-4CC7-9563-E190BEB19E8D}" srcId="{EB7669DD-6955-4B69-8C6B-87AC2C14C695}" destId="{D7396AA6-5334-446E-8615-3A7528D3B1DD}" srcOrd="1" destOrd="0" parTransId="{04145C3C-3B68-47D1-AEAD-94F4889BD7A0}" sibTransId="{1F79A32C-6899-41FF-ABA6-4F42F74AA468}"/>
    <dgm:cxn modelId="{2A7A395A-867A-43E6-97C4-EE6671321B34}" type="presOf" srcId="{6C7C72D7-EB3F-4F99-9881-60EA6E70EA16}" destId="{855CA15E-4FF0-4D77-B563-D1F07D857C19}" srcOrd="0" destOrd="0" presId="urn:microsoft.com/office/officeart/2005/8/layout/orgChart1"/>
    <dgm:cxn modelId="{36C16E81-7DC7-42B0-957D-56F583D2F9DF}" type="presOf" srcId="{9E948B53-0E7C-4789-B73D-A2CC3EB1E568}" destId="{D88A51B2-BC07-4E94-94B3-EFE4ABD57224}" srcOrd="1" destOrd="0" presId="urn:microsoft.com/office/officeart/2005/8/layout/orgChart1"/>
    <dgm:cxn modelId="{6CEE2786-95D6-47E0-BD64-908EAC09E74C}" type="presOf" srcId="{DEC5E9FE-1868-4F5D-9466-7A8E3B7AF649}" destId="{AA6EB83A-8245-4F74-BA42-75B2143D2A88}" srcOrd="0" destOrd="0" presId="urn:microsoft.com/office/officeart/2005/8/layout/orgChart1"/>
    <dgm:cxn modelId="{943EE38A-42C9-47D5-ADFC-2D27BA1FE221}" type="presOf" srcId="{6C7C72D7-EB3F-4F99-9881-60EA6E70EA16}" destId="{22A768CF-318C-4747-B25E-AD013432F0EA}" srcOrd="1" destOrd="0" presId="urn:microsoft.com/office/officeart/2005/8/layout/orgChart1"/>
    <dgm:cxn modelId="{084A148E-E8F7-4D60-9EFA-C7F61CDFA971}" type="presOf" srcId="{8C980234-C320-4DCC-A038-6B335C34DA1D}" destId="{7AC704BC-4815-4E8A-88BF-4F73AD5FD37E}" srcOrd="1" destOrd="0" presId="urn:microsoft.com/office/officeart/2005/8/layout/orgChart1"/>
    <dgm:cxn modelId="{E8D9E29C-3B7E-46CE-9038-8F079A256ACB}" type="presOf" srcId="{EB7669DD-6955-4B69-8C6B-87AC2C14C695}" destId="{E4EF403B-C1C4-4A42-B243-38F8C287A502}" srcOrd="0" destOrd="0" presId="urn:microsoft.com/office/officeart/2005/8/layout/orgChart1"/>
    <dgm:cxn modelId="{B7D54AA3-AD00-4EEF-AD16-371988563582}" type="presOf" srcId="{D13383CA-EFE7-4362-991C-93498117601B}" destId="{63FF0482-51A5-44B8-A345-4208BED485B0}" srcOrd="0" destOrd="0" presId="urn:microsoft.com/office/officeart/2005/8/layout/orgChart1"/>
    <dgm:cxn modelId="{01BCE8A3-E4D5-4630-A9B7-3DD2761D3D9A}" type="presOf" srcId="{F9DA7E2A-129D-4209-8A4D-5F83F9F72915}" destId="{AA977BCF-3284-4522-8A1E-9AF0C6D4EFD0}" srcOrd="0" destOrd="0" presId="urn:microsoft.com/office/officeart/2005/8/layout/orgChart1"/>
    <dgm:cxn modelId="{8795ABA4-9031-4D9D-9F11-8C89FA7C5BEE}" type="presOf" srcId="{67EAAF0D-EB72-42C3-8260-FF1F60A8A1BA}" destId="{9A926F4A-E45E-4F25-9F82-496953C2A9B6}" srcOrd="0" destOrd="0" presId="urn:microsoft.com/office/officeart/2005/8/layout/orgChart1"/>
    <dgm:cxn modelId="{2AC3DCA4-09C2-4A2D-B20A-25A9449DBE3C}" type="presOf" srcId="{0F580B93-F2CC-4842-B3FA-40BDC18CC4B2}" destId="{FC3C0F76-602B-40D2-90A7-E9A33508C923}" srcOrd="0" destOrd="0" presId="urn:microsoft.com/office/officeart/2005/8/layout/orgChart1"/>
    <dgm:cxn modelId="{28E874A6-3F6B-417F-8107-1AA41B69F40D}" srcId="{559E69D1-6C22-4FB2-9CD9-D05724A119D2}" destId="{9E948B53-0E7C-4789-B73D-A2CC3EB1E568}" srcOrd="0" destOrd="0" parTransId="{0F580B93-F2CC-4842-B3FA-40BDC18CC4B2}" sibTransId="{A3633B40-0CC7-48DC-865D-F7FEAE137E17}"/>
    <dgm:cxn modelId="{0DFD98AA-AA7E-404C-9445-1CAC64EC9223}" type="presOf" srcId="{0D889A4D-B890-429D-8E3B-39CFF75D981C}" destId="{F75D955D-7A4F-4E99-AEAD-BA2F7C23ADDC}" srcOrd="1" destOrd="0" presId="urn:microsoft.com/office/officeart/2005/8/layout/orgChart1"/>
    <dgm:cxn modelId="{2738AFBE-019C-4EE5-BBA4-7ECDB01B83FA}" type="presOf" srcId="{138D408A-8ABD-49E7-84E2-94F98662E8A7}" destId="{D7D9C197-DE5D-42C0-BFEA-6C67304A9FCC}" srcOrd="0" destOrd="0" presId="urn:microsoft.com/office/officeart/2005/8/layout/orgChart1"/>
    <dgm:cxn modelId="{643EB3BE-CCC5-4AE8-800B-88B41C8C4B4C}" srcId="{6C7C72D7-EB3F-4F99-9881-60EA6E70EA16}" destId="{8C980234-C320-4DCC-A038-6B335C34DA1D}" srcOrd="0" destOrd="0" parTransId="{E43189CA-7797-407F-BF2C-3E59AEF0DD91}" sibTransId="{7CC67577-1646-41D6-BBA1-4B4DB21C9CEE}"/>
    <dgm:cxn modelId="{5D3925BF-7DBC-4D3D-ABBE-55F34D94F9A3}" type="presOf" srcId="{D7396AA6-5334-446E-8615-3A7528D3B1DD}" destId="{E206372E-6509-47D7-BE3D-74DFA8026674}" srcOrd="0" destOrd="0" presId="urn:microsoft.com/office/officeart/2005/8/layout/orgChart1"/>
    <dgm:cxn modelId="{A1627FBF-4A2A-434D-BB87-52A202342976}" type="presOf" srcId="{9E948B53-0E7C-4789-B73D-A2CC3EB1E568}" destId="{535D6A09-C78E-4EF3-A5B9-274DCC9C6C83}" srcOrd="0" destOrd="0" presId="urn:microsoft.com/office/officeart/2005/8/layout/orgChart1"/>
    <dgm:cxn modelId="{AE2228CB-4044-4C89-BD3A-6D797E3FA0DB}" type="presOf" srcId="{33F1AC0D-717D-49B0-9FAF-175523149EAE}" destId="{B9F8992A-EA97-45B2-ACE4-58258A43FF25}" srcOrd="0" destOrd="0" presId="urn:microsoft.com/office/officeart/2005/8/layout/orgChart1"/>
    <dgm:cxn modelId="{55F9F9CC-3AE5-4589-BCB1-2E80E87840AB}" srcId="{6C7C72D7-EB3F-4F99-9881-60EA6E70EA16}" destId="{EB7669DD-6955-4B69-8C6B-87AC2C14C695}" srcOrd="2" destOrd="0" parTransId="{67EAAF0D-EB72-42C3-8260-FF1F60A8A1BA}" sibTransId="{127EA028-E448-4852-91DA-529323E2F27B}"/>
    <dgm:cxn modelId="{83631CE2-F3C0-4509-B64B-1ACB9F419F37}" srcId="{6C7C72D7-EB3F-4F99-9881-60EA6E70EA16}" destId="{559E69D1-6C22-4FB2-9CD9-D05724A119D2}" srcOrd="4" destOrd="0" parTransId="{152D8F59-A99C-4B8C-8405-E2CEB98D81D4}" sibTransId="{BF3FECEC-E564-4894-B02E-E47380560DDC}"/>
    <dgm:cxn modelId="{3E4A0AE4-D84A-42B9-9BB1-878E8E586C95}" type="presOf" srcId="{8C980234-C320-4DCC-A038-6B335C34DA1D}" destId="{BA317AD2-B492-4228-B8B2-5E5A0AE69054}" srcOrd="0" destOrd="0" presId="urn:microsoft.com/office/officeart/2005/8/layout/orgChart1"/>
    <dgm:cxn modelId="{116278E6-6FA9-4F3F-8269-0A184BC06BC6}" type="presOf" srcId="{F50264D3-FD3C-4FAA-9314-7071B41BCE0B}" destId="{4BFD7464-AE9C-4E5B-BA26-E6BCD8077DA0}" srcOrd="1" destOrd="0" presId="urn:microsoft.com/office/officeart/2005/8/layout/orgChart1"/>
    <dgm:cxn modelId="{2115A5E6-943F-47FA-A50C-826D14E9D326}" srcId="{EB7669DD-6955-4B69-8C6B-87AC2C14C695}" destId="{F50264D3-FD3C-4FAA-9314-7071B41BCE0B}" srcOrd="0" destOrd="0" parTransId="{D8BBDC69-C1BD-4FDC-97F1-4B2BD0501E4D}" sibTransId="{37BC4F8E-0E5F-46F3-8FC4-DE5D200FD88D}"/>
    <dgm:cxn modelId="{3AB315E7-A4AB-4C49-8D79-C2128F6A9C08}" type="presOf" srcId="{A8E9D00F-BB32-403E-B7E1-600CBD17AB19}" destId="{B9ACE709-8983-4A05-9748-8063FFAC8E67}" srcOrd="0" destOrd="0" presId="urn:microsoft.com/office/officeart/2005/8/layout/orgChart1"/>
    <dgm:cxn modelId="{FD31E9EB-A1F3-4C93-9C87-38C38E160FFA}" type="presOf" srcId="{D8BBDC69-C1BD-4FDC-97F1-4B2BD0501E4D}" destId="{492A102E-0FAC-4EB8-AD80-CFD25A53E6E9}" srcOrd="0" destOrd="0" presId="urn:microsoft.com/office/officeart/2005/8/layout/orgChart1"/>
    <dgm:cxn modelId="{231E1FFC-CE0E-4B57-A3F6-DDFD1E019427}" type="presOf" srcId="{D9B35E5B-06A2-4310-8BA4-26E7CD18806F}" destId="{6690A840-B4A4-4728-A4CF-A66A3CB2B123}" srcOrd="0" destOrd="0" presId="urn:microsoft.com/office/officeart/2005/8/layout/orgChart1"/>
    <dgm:cxn modelId="{F103B5E7-9B6A-451B-A64D-8282006EEE66}" type="presParOf" srcId="{D7D9C197-DE5D-42C0-BFEA-6C67304A9FCC}" destId="{A2C99CA1-EFA3-47A8-996C-1E119BDB8A9F}" srcOrd="0" destOrd="0" presId="urn:microsoft.com/office/officeart/2005/8/layout/orgChart1"/>
    <dgm:cxn modelId="{C67DDB15-25F0-478C-A3E7-C9694C8F6EB0}" type="presParOf" srcId="{A2C99CA1-EFA3-47A8-996C-1E119BDB8A9F}" destId="{A11FFD22-6A3B-4766-84FA-84542858A9B3}" srcOrd="0" destOrd="0" presId="urn:microsoft.com/office/officeart/2005/8/layout/orgChart1"/>
    <dgm:cxn modelId="{52640FB6-59C3-4466-8A2B-784D4B2BCB06}" type="presParOf" srcId="{A11FFD22-6A3B-4766-84FA-84542858A9B3}" destId="{855CA15E-4FF0-4D77-B563-D1F07D857C19}" srcOrd="0" destOrd="0" presId="urn:microsoft.com/office/officeart/2005/8/layout/orgChart1"/>
    <dgm:cxn modelId="{5425AA25-2962-4F78-B27C-DE2BAD8078C7}" type="presParOf" srcId="{A11FFD22-6A3B-4766-84FA-84542858A9B3}" destId="{22A768CF-318C-4747-B25E-AD013432F0EA}" srcOrd="1" destOrd="0" presId="urn:microsoft.com/office/officeart/2005/8/layout/orgChart1"/>
    <dgm:cxn modelId="{14FC27C6-9579-462D-A5B4-FD5931678D1F}" type="presParOf" srcId="{A2C99CA1-EFA3-47A8-996C-1E119BDB8A9F}" destId="{5C02D74B-A363-4C87-B75C-6EE2B018950B}" srcOrd="1" destOrd="0" presId="urn:microsoft.com/office/officeart/2005/8/layout/orgChart1"/>
    <dgm:cxn modelId="{34E23C42-EF06-4360-A34C-C775D33B7A0B}" type="presParOf" srcId="{5C02D74B-A363-4C87-B75C-6EE2B018950B}" destId="{D95358E2-3D5D-4ECC-ADFE-941F2CDE3505}" srcOrd="0" destOrd="0" presId="urn:microsoft.com/office/officeart/2005/8/layout/orgChart1"/>
    <dgm:cxn modelId="{D43EBEF2-3840-4662-94B8-3629853BE63E}" type="presParOf" srcId="{5C02D74B-A363-4C87-B75C-6EE2B018950B}" destId="{47D813AB-95BD-4744-A41E-733A19AA1718}" srcOrd="1" destOrd="0" presId="urn:microsoft.com/office/officeart/2005/8/layout/orgChart1"/>
    <dgm:cxn modelId="{05022294-EEA4-4885-B4D0-F1C68A47D234}" type="presParOf" srcId="{47D813AB-95BD-4744-A41E-733A19AA1718}" destId="{A1E73EF3-5DBE-4D90-8056-EE98CE8A5984}" srcOrd="0" destOrd="0" presId="urn:microsoft.com/office/officeart/2005/8/layout/orgChart1"/>
    <dgm:cxn modelId="{1EC1F703-878D-49BD-A907-322E43528395}" type="presParOf" srcId="{A1E73EF3-5DBE-4D90-8056-EE98CE8A5984}" destId="{BA317AD2-B492-4228-B8B2-5E5A0AE69054}" srcOrd="0" destOrd="0" presId="urn:microsoft.com/office/officeart/2005/8/layout/orgChart1"/>
    <dgm:cxn modelId="{070A4D1E-4540-479B-A729-DAA2E240DEE7}" type="presParOf" srcId="{A1E73EF3-5DBE-4D90-8056-EE98CE8A5984}" destId="{7AC704BC-4815-4E8A-88BF-4F73AD5FD37E}" srcOrd="1" destOrd="0" presId="urn:microsoft.com/office/officeart/2005/8/layout/orgChart1"/>
    <dgm:cxn modelId="{7A52F013-9586-49D0-9482-D6D57EA3370B}" type="presParOf" srcId="{47D813AB-95BD-4744-A41E-733A19AA1718}" destId="{549B5BD6-BAB7-4537-A9B8-2B0ED321471B}" srcOrd="1" destOrd="0" presId="urn:microsoft.com/office/officeart/2005/8/layout/orgChart1"/>
    <dgm:cxn modelId="{629A5A9A-CDCE-42BF-9129-3B69491E4AA7}" type="presParOf" srcId="{549B5BD6-BAB7-4537-A9B8-2B0ED321471B}" destId="{3369AC23-1BD3-4CB0-8B3C-8AD218215CAE}" srcOrd="0" destOrd="0" presId="urn:microsoft.com/office/officeart/2005/8/layout/orgChart1"/>
    <dgm:cxn modelId="{A2731878-AD70-4432-806F-D488FA94D465}" type="presParOf" srcId="{549B5BD6-BAB7-4537-A9B8-2B0ED321471B}" destId="{E5920603-30E6-4C30-A3E9-076605A4DCD1}" srcOrd="1" destOrd="0" presId="urn:microsoft.com/office/officeart/2005/8/layout/orgChart1"/>
    <dgm:cxn modelId="{8CB3E8BC-38DA-48E8-9248-7E90BF0BB66F}" type="presParOf" srcId="{E5920603-30E6-4C30-A3E9-076605A4DCD1}" destId="{699999F2-3384-477B-B584-7624DC50B5AE}" srcOrd="0" destOrd="0" presId="urn:microsoft.com/office/officeart/2005/8/layout/orgChart1"/>
    <dgm:cxn modelId="{0A3EB832-7ACF-4D90-843A-8D972256568F}" type="presParOf" srcId="{699999F2-3384-477B-B584-7624DC50B5AE}" destId="{A7613333-6CA9-4149-A9B8-65635DAA3411}" srcOrd="0" destOrd="0" presId="urn:microsoft.com/office/officeart/2005/8/layout/orgChart1"/>
    <dgm:cxn modelId="{907CD155-D4ED-4194-8C26-A8726796ADFE}" type="presParOf" srcId="{699999F2-3384-477B-B584-7624DC50B5AE}" destId="{F75D955D-7A4F-4E99-AEAD-BA2F7C23ADDC}" srcOrd="1" destOrd="0" presId="urn:microsoft.com/office/officeart/2005/8/layout/orgChart1"/>
    <dgm:cxn modelId="{684F5EED-E62D-47AD-AA9D-C5459249BF8A}" type="presParOf" srcId="{E5920603-30E6-4C30-A3E9-076605A4DCD1}" destId="{791F2864-9046-4235-A007-2DA64CAC32DB}" srcOrd="1" destOrd="0" presId="urn:microsoft.com/office/officeart/2005/8/layout/orgChart1"/>
    <dgm:cxn modelId="{8E1CF158-4355-459E-AE84-2BE712226158}" type="presParOf" srcId="{E5920603-30E6-4C30-A3E9-076605A4DCD1}" destId="{A1C2D2D3-A309-4E28-90E1-5D7EA1E56346}" srcOrd="2" destOrd="0" presId="urn:microsoft.com/office/officeart/2005/8/layout/orgChart1"/>
    <dgm:cxn modelId="{8A4B1904-1B39-48E2-8DE1-BC06C78806EA}" type="presParOf" srcId="{47D813AB-95BD-4744-A41E-733A19AA1718}" destId="{FAC4F1B2-102D-41E2-A721-64FF153F4C85}" srcOrd="2" destOrd="0" presId="urn:microsoft.com/office/officeart/2005/8/layout/orgChart1"/>
    <dgm:cxn modelId="{17D9DDB1-9ACF-457B-944D-B4B88D981781}" type="presParOf" srcId="{5C02D74B-A363-4C87-B75C-6EE2B018950B}" destId="{AA6EB83A-8245-4F74-BA42-75B2143D2A88}" srcOrd="2" destOrd="0" presId="urn:microsoft.com/office/officeart/2005/8/layout/orgChart1"/>
    <dgm:cxn modelId="{17694068-BAAD-4E59-9F3F-E4D6DE41390A}" type="presParOf" srcId="{5C02D74B-A363-4C87-B75C-6EE2B018950B}" destId="{A996BBD9-924A-499A-A831-00E5ED527DD7}" srcOrd="3" destOrd="0" presId="urn:microsoft.com/office/officeart/2005/8/layout/orgChart1"/>
    <dgm:cxn modelId="{D6204D54-E49C-445D-933E-FF7EC13CFD16}" type="presParOf" srcId="{A996BBD9-924A-499A-A831-00E5ED527DD7}" destId="{6161AFED-BF53-4A4C-8121-B9EC1599D798}" srcOrd="0" destOrd="0" presId="urn:microsoft.com/office/officeart/2005/8/layout/orgChart1"/>
    <dgm:cxn modelId="{A4A9D2E2-809D-49F4-B38E-4FDA6F4BA946}" type="presParOf" srcId="{6161AFED-BF53-4A4C-8121-B9EC1599D798}" destId="{63FF0482-51A5-44B8-A345-4208BED485B0}" srcOrd="0" destOrd="0" presId="urn:microsoft.com/office/officeart/2005/8/layout/orgChart1"/>
    <dgm:cxn modelId="{7F00B8CA-2844-42A3-A2EB-D323833917E5}" type="presParOf" srcId="{6161AFED-BF53-4A4C-8121-B9EC1599D798}" destId="{176B72F0-88A1-41DA-ACD9-8A841BF6C241}" srcOrd="1" destOrd="0" presId="urn:microsoft.com/office/officeart/2005/8/layout/orgChart1"/>
    <dgm:cxn modelId="{A89851FF-55C4-49A1-9141-55C3F09A6ED1}" type="presParOf" srcId="{A996BBD9-924A-499A-A831-00E5ED527DD7}" destId="{8EA4550C-4330-45D9-9A34-D6AECD59C037}" srcOrd="1" destOrd="0" presId="urn:microsoft.com/office/officeart/2005/8/layout/orgChart1"/>
    <dgm:cxn modelId="{8A149BB8-DBA3-44C8-9EB1-4C17BE7CBAB7}" type="presParOf" srcId="{8EA4550C-4330-45D9-9A34-D6AECD59C037}" destId="{AA977BCF-3284-4522-8A1E-9AF0C6D4EFD0}" srcOrd="0" destOrd="0" presId="urn:microsoft.com/office/officeart/2005/8/layout/orgChart1"/>
    <dgm:cxn modelId="{2B45B79C-9B8B-4638-8C34-B4B91E157CFB}" type="presParOf" srcId="{8EA4550C-4330-45D9-9A34-D6AECD59C037}" destId="{B5CEC1D7-7EEB-4C45-B0A6-91DB640C131F}" srcOrd="1" destOrd="0" presId="urn:microsoft.com/office/officeart/2005/8/layout/orgChart1"/>
    <dgm:cxn modelId="{24190E60-14AF-4C80-83BA-94028059B4E8}" type="presParOf" srcId="{B5CEC1D7-7EEB-4C45-B0A6-91DB640C131F}" destId="{5459CBC6-9224-4DE3-A414-4AEA71349E61}" srcOrd="0" destOrd="0" presId="urn:microsoft.com/office/officeart/2005/8/layout/orgChart1"/>
    <dgm:cxn modelId="{F7330A2C-9CC4-4CB3-933A-B4D3E2596CC7}" type="presParOf" srcId="{5459CBC6-9224-4DE3-A414-4AEA71349E61}" destId="{B9ACE709-8983-4A05-9748-8063FFAC8E67}" srcOrd="0" destOrd="0" presId="urn:microsoft.com/office/officeart/2005/8/layout/orgChart1"/>
    <dgm:cxn modelId="{63A7893C-8C4A-4047-88D4-834B10191182}" type="presParOf" srcId="{5459CBC6-9224-4DE3-A414-4AEA71349E61}" destId="{15675C34-9FB0-4F76-BE5F-1D6E8FA93867}" srcOrd="1" destOrd="0" presId="urn:microsoft.com/office/officeart/2005/8/layout/orgChart1"/>
    <dgm:cxn modelId="{75DEC381-724E-4C3D-B98D-099E11E13BB6}" type="presParOf" srcId="{B5CEC1D7-7EEB-4C45-B0A6-91DB640C131F}" destId="{E8FEF7F2-D1EC-4B5E-A4AA-1E33DC8A34B7}" srcOrd="1" destOrd="0" presId="urn:microsoft.com/office/officeart/2005/8/layout/orgChart1"/>
    <dgm:cxn modelId="{8A4B5A35-C104-406F-AFB5-A30ABCED7726}" type="presParOf" srcId="{B5CEC1D7-7EEB-4C45-B0A6-91DB640C131F}" destId="{42524946-E5DA-46B6-BAF6-51D5D0A9D74F}" srcOrd="2" destOrd="0" presId="urn:microsoft.com/office/officeart/2005/8/layout/orgChart1"/>
    <dgm:cxn modelId="{28908BA0-5B1D-49C7-A48D-62951C19A964}" type="presParOf" srcId="{A996BBD9-924A-499A-A831-00E5ED527DD7}" destId="{860FF0BF-2E68-4325-95EC-ACFFBD14E4A2}" srcOrd="2" destOrd="0" presId="urn:microsoft.com/office/officeart/2005/8/layout/orgChart1"/>
    <dgm:cxn modelId="{6BE93648-D8E3-4914-9FD8-40ECCC3D36D0}" type="presParOf" srcId="{5C02D74B-A363-4C87-B75C-6EE2B018950B}" destId="{9A926F4A-E45E-4F25-9F82-496953C2A9B6}" srcOrd="4" destOrd="0" presId="urn:microsoft.com/office/officeart/2005/8/layout/orgChart1"/>
    <dgm:cxn modelId="{C649C1C9-6A09-4066-A7BF-D5836444717E}" type="presParOf" srcId="{5C02D74B-A363-4C87-B75C-6EE2B018950B}" destId="{C13E7927-BCD4-4EBF-BB40-828F9394C3E0}" srcOrd="5" destOrd="0" presId="urn:microsoft.com/office/officeart/2005/8/layout/orgChart1"/>
    <dgm:cxn modelId="{D54ECF8D-D611-4A08-AAB5-62F9749578CB}" type="presParOf" srcId="{C13E7927-BCD4-4EBF-BB40-828F9394C3E0}" destId="{653C7CBC-2A8C-494B-B2F7-281952DE5F8F}" srcOrd="0" destOrd="0" presId="urn:microsoft.com/office/officeart/2005/8/layout/orgChart1"/>
    <dgm:cxn modelId="{D7AF26BD-C79C-4314-8BC4-5E83BA047DCF}" type="presParOf" srcId="{653C7CBC-2A8C-494B-B2F7-281952DE5F8F}" destId="{E4EF403B-C1C4-4A42-B243-38F8C287A502}" srcOrd="0" destOrd="0" presId="urn:microsoft.com/office/officeart/2005/8/layout/orgChart1"/>
    <dgm:cxn modelId="{4069AAE7-12FF-4D49-BE86-22905A10D79A}" type="presParOf" srcId="{653C7CBC-2A8C-494B-B2F7-281952DE5F8F}" destId="{A8B04A40-0E89-47E1-BB9E-8DBF8B34CDBA}" srcOrd="1" destOrd="0" presId="urn:microsoft.com/office/officeart/2005/8/layout/orgChart1"/>
    <dgm:cxn modelId="{A81A4E9D-FE2B-45C5-8058-46E8043B1DF2}" type="presParOf" srcId="{C13E7927-BCD4-4EBF-BB40-828F9394C3E0}" destId="{A224C1D5-4D4B-45B3-8FDC-28BD4A30EEF1}" srcOrd="1" destOrd="0" presId="urn:microsoft.com/office/officeart/2005/8/layout/orgChart1"/>
    <dgm:cxn modelId="{C877CA2F-2728-49EA-813D-D6611D7C3CC1}" type="presParOf" srcId="{A224C1D5-4D4B-45B3-8FDC-28BD4A30EEF1}" destId="{492A102E-0FAC-4EB8-AD80-CFD25A53E6E9}" srcOrd="0" destOrd="0" presId="urn:microsoft.com/office/officeart/2005/8/layout/orgChart1"/>
    <dgm:cxn modelId="{B0AC4317-B858-45B4-992B-5525E21B2A9F}" type="presParOf" srcId="{A224C1D5-4D4B-45B3-8FDC-28BD4A30EEF1}" destId="{D5D9A091-990A-488A-B53F-B8F941021DA6}" srcOrd="1" destOrd="0" presId="urn:microsoft.com/office/officeart/2005/8/layout/orgChart1"/>
    <dgm:cxn modelId="{2E2B8AD4-A27C-4019-B885-E09288F49990}" type="presParOf" srcId="{D5D9A091-990A-488A-B53F-B8F941021DA6}" destId="{1B518DA4-5CC5-4983-9805-A5B49F51F928}" srcOrd="0" destOrd="0" presId="urn:microsoft.com/office/officeart/2005/8/layout/orgChart1"/>
    <dgm:cxn modelId="{1DDA5F3A-8AE2-49E7-A5F2-2EFE42488E4D}" type="presParOf" srcId="{1B518DA4-5CC5-4983-9805-A5B49F51F928}" destId="{4B4453B5-6CAE-47EE-A738-922A7EDFF7BA}" srcOrd="0" destOrd="0" presId="urn:microsoft.com/office/officeart/2005/8/layout/orgChart1"/>
    <dgm:cxn modelId="{D0EB1DC8-B065-4B7B-B085-07533A8096C6}" type="presParOf" srcId="{1B518DA4-5CC5-4983-9805-A5B49F51F928}" destId="{4BFD7464-AE9C-4E5B-BA26-E6BCD8077DA0}" srcOrd="1" destOrd="0" presId="urn:microsoft.com/office/officeart/2005/8/layout/orgChart1"/>
    <dgm:cxn modelId="{F8017D12-AA1F-40E1-A23E-72158630CC9A}" type="presParOf" srcId="{D5D9A091-990A-488A-B53F-B8F941021DA6}" destId="{BF9EED9B-9F73-4DF8-AAF1-17D9E3899909}" srcOrd="1" destOrd="0" presId="urn:microsoft.com/office/officeart/2005/8/layout/orgChart1"/>
    <dgm:cxn modelId="{91EEB8F2-8F87-430B-8D6F-6E5CB0AE2D75}" type="presParOf" srcId="{D5D9A091-990A-488A-B53F-B8F941021DA6}" destId="{F7C67A4D-90BF-4B16-A96C-00CFF04E68D0}" srcOrd="2" destOrd="0" presId="urn:microsoft.com/office/officeart/2005/8/layout/orgChart1"/>
    <dgm:cxn modelId="{13422D5D-73BF-462D-9D7A-D39B307449C2}" type="presParOf" srcId="{A224C1D5-4D4B-45B3-8FDC-28BD4A30EEF1}" destId="{B099C11F-7D7D-4CE0-8F90-00C4EFC02883}" srcOrd="2" destOrd="0" presId="urn:microsoft.com/office/officeart/2005/8/layout/orgChart1"/>
    <dgm:cxn modelId="{ADCD30B9-2209-4072-A76E-FD7FDD6E9AFA}" type="presParOf" srcId="{A224C1D5-4D4B-45B3-8FDC-28BD4A30EEF1}" destId="{8C91082D-E8D7-4F86-BB50-4B17FF280CF7}" srcOrd="3" destOrd="0" presId="urn:microsoft.com/office/officeart/2005/8/layout/orgChart1"/>
    <dgm:cxn modelId="{2E030691-A35C-4970-9C5C-DBD895B82FF3}" type="presParOf" srcId="{8C91082D-E8D7-4F86-BB50-4B17FF280CF7}" destId="{9D9B683D-1556-43A4-BA5B-FA5C343CD288}" srcOrd="0" destOrd="0" presId="urn:microsoft.com/office/officeart/2005/8/layout/orgChart1"/>
    <dgm:cxn modelId="{6D64D861-1A0D-4B53-B30F-92B0509E1964}" type="presParOf" srcId="{9D9B683D-1556-43A4-BA5B-FA5C343CD288}" destId="{E206372E-6509-47D7-BE3D-74DFA8026674}" srcOrd="0" destOrd="0" presId="urn:microsoft.com/office/officeart/2005/8/layout/orgChart1"/>
    <dgm:cxn modelId="{0743451E-BF5E-4A97-89D9-C06E8E61B6A4}" type="presParOf" srcId="{9D9B683D-1556-43A4-BA5B-FA5C343CD288}" destId="{DCBC6772-A54E-4721-8F48-885268DDC295}" srcOrd="1" destOrd="0" presId="urn:microsoft.com/office/officeart/2005/8/layout/orgChart1"/>
    <dgm:cxn modelId="{24994CF4-FA1D-45C3-8CC4-93F1132205A6}" type="presParOf" srcId="{8C91082D-E8D7-4F86-BB50-4B17FF280CF7}" destId="{CDECFD2E-AA1B-421A-BFC6-5F6B4D1B9001}" srcOrd="1" destOrd="0" presId="urn:microsoft.com/office/officeart/2005/8/layout/orgChart1"/>
    <dgm:cxn modelId="{33E74A8A-F8FD-47FC-8B28-A35E33A2463F}" type="presParOf" srcId="{8C91082D-E8D7-4F86-BB50-4B17FF280CF7}" destId="{F89C97C4-3229-43C5-BD24-B10612AE449A}" srcOrd="2" destOrd="0" presId="urn:microsoft.com/office/officeart/2005/8/layout/orgChart1"/>
    <dgm:cxn modelId="{7A5E2875-D9E7-457A-A9BD-BF6589216585}" type="presParOf" srcId="{C13E7927-BCD4-4EBF-BB40-828F9394C3E0}" destId="{EA60A773-D91B-4919-8E7D-1FD55DD30D4A}" srcOrd="2" destOrd="0" presId="urn:microsoft.com/office/officeart/2005/8/layout/orgChart1"/>
    <dgm:cxn modelId="{0149A04C-A476-4334-90CF-BD394914CFDE}" type="presParOf" srcId="{5C02D74B-A363-4C87-B75C-6EE2B018950B}" destId="{B9F8992A-EA97-45B2-ACE4-58258A43FF25}" srcOrd="6" destOrd="0" presId="urn:microsoft.com/office/officeart/2005/8/layout/orgChart1"/>
    <dgm:cxn modelId="{7668E800-2077-4D45-9858-8A81FCDA7350}" type="presParOf" srcId="{5C02D74B-A363-4C87-B75C-6EE2B018950B}" destId="{E397F19F-7695-426F-9044-5300DCA8687D}" srcOrd="7" destOrd="0" presId="urn:microsoft.com/office/officeart/2005/8/layout/orgChart1"/>
    <dgm:cxn modelId="{6A864D17-FAE2-4DB7-95D7-E5392100D57E}" type="presParOf" srcId="{E397F19F-7695-426F-9044-5300DCA8687D}" destId="{8B3CC200-0328-4A7D-9753-D22F86C40778}" srcOrd="0" destOrd="0" presId="urn:microsoft.com/office/officeart/2005/8/layout/orgChart1"/>
    <dgm:cxn modelId="{1D0C9483-93F3-4D65-B2FA-0938CB0295E0}" type="presParOf" srcId="{8B3CC200-0328-4A7D-9753-D22F86C40778}" destId="{1115E488-6913-4C02-8D40-77D895C8FB85}" srcOrd="0" destOrd="0" presId="urn:microsoft.com/office/officeart/2005/8/layout/orgChart1"/>
    <dgm:cxn modelId="{C19F3200-68EE-461D-A470-74F52C5DF197}" type="presParOf" srcId="{8B3CC200-0328-4A7D-9753-D22F86C40778}" destId="{61F3EBD6-BC73-4E47-946B-B039A7DA4E97}" srcOrd="1" destOrd="0" presId="urn:microsoft.com/office/officeart/2005/8/layout/orgChart1"/>
    <dgm:cxn modelId="{055DE3B6-FBB4-40E2-8B52-21EB8DCA6856}" type="presParOf" srcId="{E397F19F-7695-426F-9044-5300DCA8687D}" destId="{23ECEE43-05DD-40BF-93B9-F405299A4B6D}" srcOrd="1" destOrd="0" presId="urn:microsoft.com/office/officeart/2005/8/layout/orgChart1"/>
    <dgm:cxn modelId="{C5EB34EC-548F-4788-A1C6-0315B3903613}" type="presParOf" srcId="{23ECEE43-05DD-40BF-93B9-F405299A4B6D}" destId="{6690A840-B4A4-4728-A4CF-A66A3CB2B123}" srcOrd="0" destOrd="0" presId="urn:microsoft.com/office/officeart/2005/8/layout/orgChart1"/>
    <dgm:cxn modelId="{FE375602-F520-48A4-9762-A4BF3AC502A6}" type="presParOf" srcId="{23ECEE43-05DD-40BF-93B9-F405299A4B6D}" destId="{0AE6E83D-DA21-477C-956B-5DA8551BE38C}" srcOrd="1" destOrd="0" presId="urn:microsoft.com/office/officeart/2005/8/layout/orgChart1"/>
    <dgm:cxn modelId="{0FB3CE39-AF9B-4E3A-811A-2F6AD9EEF43C}" type="presParOf" srcId="{0AE6E83D-DA21-477C-956B-5DA8551BE38C}" destId="{A44B2B4D-C9A2-48FD-ABD9-EE53734998AB}" srcOrd="0" destOrd="0" presId="urn:microsoft.com/office/officeart/2005/8/layout/orgChart1"/>
    <dgm:cxn modelId="{5B7915AA-8B46-4FE3-B268-23ADACBF74E8}" type="presParOf" srcId="{A44B2B4D-C9A2-48FD-ABD9-EE53734998AB}" destId="{694E8F80-82D8-48F0-BFC1-F85FADFEC1A2}" srcOrd="0" destOrd="0" presId="urn:microsoft.com/office/officeart/2005/8/layout/orgChart1"/>
    <dgm:cxn modelId="{95FC0D6B-B13A-4450-A7E1-3DF0FB91A5EB}" type="presParOf" srcId="{A44B2B4D-C9A2-48FD-ABD9-EE53734998AB}" destId="{F17D113A-90D4-4D2F-9341-A0866A67C25A}" srcOrd="1" destOrd="0" presId="urn:microsoft.com/office/officeart/2005/8/layout/orgChart1"/>
    <dgm:cxn modelId="{3180ACCE-F6E8-4660-B81E-98FF12034D54}" type="presParOf" srcId="{0AE6E83D-DA21-477C-956B-5DA8551BE38C}" destId="{561F5273-8341-4A9F-92B0-1F72586560E8}" srcOrd="1" destOrd="0" presId="urn:microsoft.com/office/officeart/2005/8/layout/orgChart1"/>
    <dgm:cxn modelId="{ABD471B4-97B8-40D5-A14E-7B66A34CDAAD}" type="presParOf" srcId="{0AE6E83D-DA21-477C-956B-5DA8551BE38C}" destId="{25AF784B-0A83-4372-880A-2179B44D2BE4}" srcOrd="2" destOrd="0" presId="urn:microsoft.com/office/officeart/2005/8/layout/orgChart1"/>
    <dgm:cxn modelId="{8B7E7BD1-FB01-4590-B4F7-A1837A65E5FE}" type="presParOf" srcId="{E397F19F-7695-426F-9044-5300DCA8687D}" destId="{8DEF2C44-3916-4587-B2A1-B6CE9A170C78}" srcOrd="2" destOrd="0" presId="urn:microsoft.com/office/officeart/2005/8/layout/orgChart1"/>
    <dgm:cxn modelId="{B022BC77-9879-4DE4-B2B3-45EF219665CA}" type="presParOf" srcId="{5C02D74B-A363-4C87-B75C-6EE2B018950B}" destId="{3998070C-C90D-4850-84D8-0D5235FD8B88}" srcOrd="8" destOrd="0" presId="urn:microsoft.com/office/officeart/2005/8/layout/orgChart1"/>
    <dgm:cxn modelId="{2946EE6A-51FB-440F-B824-0E20C74D138A}" type="presParOf" srcId="{5C02D74B-A363-4C87-B75C-6EE2B018950B}" destId="{56D6B643-B51C-4E31-A55B-6D0A61AC86AB}" srcOrd="9" destOrd="0" presId="urn:microsoft.com/office/officeart/2005/8/layout/orgChart1"/>
    <dgm:cxn modelId="{B264C6A9-D7B1-4005-8F3A-7201FC1951AE}" type="presParOf" srcId="{56D6B643-B51C-4E31-A55B-6D0A61AC86AB}" destId="{553C3E24-CA54-4C13-AFF7-84E447058F5D}" srcOrd="0" destOrd="0" presId="urn:microsoft.com/office/officeart/2005/8/layout/orgChart1"/>
    <dgm:cxn modelId="{A49DE660-A506-4BDC-BFB9-A5E774E5C640}" type="presParOf" srcId="{553C3E24-CA54-4C13-AFF7-84E447058F5D}" destId="{75BDA4A6-BAD5-43F9-B6D2-40C79FA186AB}" srcOrd="0" destOrd="0" presId="urn:microsoft.com/office/officeart/2005/8/layout/orgChart1"/>
    <dgm:cxn modelId="{35F9D166-0039-4C1C-A423-7BCAA4FBC697}" type="presParOf" srcId="{553C3E24-CA54-4C13-AFF7-84E447058F5D}" destId="{507A9535-7AE3-4FB8-9985-49E025ACA334}" srcOrd="1" destOrd="0" presId="urn:microsoft.com/office/officeart/2005/8/layout/orgChart1"/>
    <dgm:cxn modelId="{E968F7E7-2FD7-40FC-BB2D-303ABCD4E4B6}" type="presParOf" srcId="{56D6B643-B51C-4E31-A55B-6D0A61AC86AB}" destId="{751AEC3E-5A2F-4D67-A5B1-3A50DA57355E}" srcOrd="1" destOrd="0" presId="urn:microsoft.com/office/officeart/2005/8/layout/orgChart1"/>
    <dgm:cxn modelId="{04F2F167-12EC-451B-97D2-741C1BD2ADD1}" type="presParOf" srcId="{751AEC3E-5A2F-4D67-A5B1-3A50DA57355E}" destId="{FC3C0F76-602B-40D2-90A7-E9A33508C923}" srcOrd="0" destOrd="0" presId="urn:microsoft.com/office/officeart/2005/8/layout/orgChart1"/>
    <dgm:cxn modelId="{4B7A1665-DAA0-479C-86EA-D25B9E65E50E}" type="presParOf" srcId="{751AEC3E-5A2F-4D67-A5B1-3A50DA57355E}" destId="{913C6357-D658-4075-BABC-6607AE3001B8}" srcOrd="1" destOrd="0" presId="urn:microsoft.com/office/officeart/2005/8/layout/orgChart1"/>
    <dgm:cxn modelId="{4DEDF348-CF5E-491E-8782-6EBC9F3DBCF0}" type="presParOf" srcId="{913C6357-D658-4075-BABC-6607AE3001B8}" destId="{A4A3391D-1DEF-4543-9CAB-68D9890EC4B8}" srcOrd="0" destOrd="0" presId="urn:microsoft.com/office/officeart/2005/8/layout/orgChart1"/>
    <dgm:cxn modelId="{FED3CB51-BB5E-4532-9240-C1A7FBB9B35F}" type="presParOf" srcId="{A4A3391D-1DEF-4543-9CAB-68D9890EC4B8}" destId="{535D6A09-C78E-4EF3-A5B9-274DCC9C6C83}" srcOrd="0" destOrd="0" presId="urn:microsoft.com/office/officeart/2005/8/layout/orgChart1"/>
    <dgm:cxn modelId="{9DAC31AA-A2A3-48B0-BEF2-4C474B209F40}" type="presParOf" srcId="{A4A3391D-1DEF-4543-9CAB-68D9890EC4B8}" destId="{D88A51B2-BC07-4E94-94B3-EFE4ABD57224}" srcOrd="1" destOrd="0" presId="urn:microsoft.com/office/officeart/2005/8/layout/orgChart1"/>
    <dgm:cxn modelId="{4C43F8A1-0785-46A7-B6D7-3769DB3477AD}" type="presParOf" srcId="{913C6357-D658-4075-BABC-6607AE3001B8}" destId="{DB0E4334-3137-47D5-945B-FB38D161A846}" srcOrd="1" destOrd="0" presId="urn:microsoft.com/office/officeart/2005/8/layout/orgChart1"/>
    <dgm:cxn modelId="{B0BC03A5-4A46-4D53-9B97-124165452788}" type="presParOf" srcId="{913C6357-D658-4075-BABC-6607AE3001B8}" destId="{1E47996B-C63B-4BAA-945B-8D6A1C65E46A}" srcOrd="2" destOrd="0" presId="urn:microsoft.com/office/officeart/2005/8/layout/orgChart1"/>
    <dgm:cxn modelId="{5C802402-D46E-48E1-89A2-BD09D48B8125}" type="presParOf" srcId="{56D6B643-B51C-4E31-A55B-6D0A61AC86AB}" destId="{3C0C63DE-16E9-4CFC-835D-9E4EF385D58E}" srcOrd="2" destOrd="0" presId="urn:microsoft.com/office/officeart/2005/8/layout/orgChart1"/>
    <dgm:cxn modelId="{FA1870A5-B663-4D27-A33A-03AD16FA0DF6}" type="presParOf" srcId="{A2C99CA1-EFA3-47A8-996C-1E119BDB8A9F}" destId="{1D4BC520-8B9A-415F-9A5B-25A58F8C97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3AD1B-BF4F-4301-9382-2121044E076F}">
      <dsp:nvSpPr>
        <dsp:cNvPr id="0" name=""/>
        <dsp:cNvSpPr/>
      </dsp:nvSpPr>
      <dsp:spPr>
        <a:xfrm>
          <a:off x="793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Cambiar de actitud</a:t>
          </a:r>
          <a:endParaRPr lang="en-US" sz="1100" b="1" kern="1200">
            <a:solidFill>
              <a:srgbClr val="0070C0"/>
            </a:solidFill>
          </a:endParaRPr>
        </a:p>
      </dsp:txBody>
      <dsp:txXfrm>
        <a:off x="191126" y="800091"/>
        <a:ext cx="919007" cy="919007"/>
      </dsp:txXfrm>
    </dsp:sp>
    <dsp:sp modelId="{B6734BED-A9FF-4EDE-9665-C68BFE19D911}">
      <dsp:nvSpPr>
        <dsp:cNvPr id="0" name=""/>
        <dsp:cNvSpPr/>
      </dsp:nvSpPr>
      <dsp:spPr>
        <a:xfrm>
          <a:off x="1040531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54253"/>
            <a:satOff val="1035"/>
            <a:lumOff val="4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Valorar conocimiento</a:t>
          </a:r>
          <a:endParaRPr lang="en-US" sz="1100" b="1" kern="1200">
            <a:solidFill>
              <a:srgbClr val="0070C0"/>
            </a:solidFill>
          </a:endParaRPr>
        </a:p>
      </dsp:txBody>
      <dsp:txXfrm>
        <a:off x="1230864" y="800091"/>
        <a:ext cx="919007" cy="919007"/>
      </dsp:txXfrm>
    </dsp:sp>
    <dsp:sp modelId="{1405ED72-78A0-43A2-AD99-5C772FCC6664}">
      <dsp:nvSpPr>
        <dsp:cNvPr id="0" name=""/>
        <dsp:cNvSpPr/>
      </dsp:nvSpPr>
      <dsp:spPr>
        <a:xfrm>
          <a:off x="2080270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108505"/>
            <a:satOff val="2070"/>
            <a:lumOff val="91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Aportar</a:t>
          </a:r>
          <a:endParaRPr lang="en-US" sz="1100" b="1" kern="1200">
            <a:solidFill>
              <a:srgbClr val="0070C0"/>
            </a:solidFill>
          </a:endParaRPr>
        </a:p>
      </dsp:txBody>
      <dsp:txXfrm>
        <a:off x="2270603" y="800091"/>
        <a:ext cx="919007" cy="919007"/>
      </dsp:txXfrm>
    </dsp:sp>
    <dsp:sp modelId="{1C783FC8-BEE8-40EA-A790-FD087443BF06}">
      <dsp:nvSpPr>
        <dsp:cNvPr id="0" name=""/>
        <dsp:cNvSpPr/>
      </dsp:nvSpPr>
      <dsp:spPr>
        <a:xfrm>
          <a:off x="3120008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162758"/>
            <a:satOff val="3105"/>
            <a:lumOff val="13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Innovar</a:t>
          </a:r>
          <a:endParaRPr lang="en-US" sz="1100" b="1" kern="1200">
            <a:solidFill>
              <a:srgbClr val="0070C0"/>
            </a:solidFill>
          </a:endParaRPr>
        </a:p>
      </dsp:txBody>
      <dsp:txXfrm>
        <a:off x="3310341" y="800091"/>
        <a:ext cx="919007" cy="919007"/>
      </dsp:txXfrm>
    </dsp:sp>
    <dsp:sp modelId="{AC44CDD0-26DA-41AD-923B-74321ECD8458}">
      <dsp:nvSpPr>
        <dsp:cNvPr id="0" name=""/>
        <dsp:cNvSpPr/>
      </dsp:nvSpPr>
      <dsp:spPr>
        <a:xfrm>
          <a:off x="4159747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217011"/>
            <a:satOff val="4140"/>
            <a:lumOff val="18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Solucionar</a:t>
          </a:r>
        </a:p>
      </dsp:txBody>
      <dsp:txXfrm>
        <a:off x="4350080" y="800091"/>
        <a:ext cx="919007" cy="919007"/>
      </dsp:txXfrm>
    </dsp:sp>
    <dsp:sp modelId="{A766ABE6-5796-40ED-A620-8114DFC4BEF4}">
      <dsp:nvSpPr>
        <dsp:cNvPr id="0" name=""/>
        <dsp:cNvSpPr/>
      </dsp:nvSpPr>
      <dsp:spPr>
        <a:xfrm>
          <a:off x="5199485" y="609758"/>
          <a:ext cx="1299673" cy="1299673"/>
        </a:xfrm>
        <a:prstGeom prst="ellipse">
          <a:avLst/>
        </a:prstGeom>
        <a:solidFill>
          <a:schemeClr val="accent5">
            <a:shade val="80000"/>
            <a:alpha val="5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525" tIns="13970" rIns="7152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0070C0"/>
              </a:solidFill>
              <a:latin typeface="Calibri Light" panose="020F0302020204030204"/>
            </a:rPr>
            <a:t>Dar valor a lo público</a:t>
          </a:r>
        </a:p>
      </dsp:txBody>
      <dsp:txXfrm>
        <a:off x="5389818" y="800091"/>
        <a:ext cx="919007" cy="919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FFC68-95EE-4F51-8AF0-04AE4DC1C05D}">
      <dsp:nvSpPr>
        <dsp:cNvPr id="0" name=""/>
        <dsp:cNvSpPr/>
      </dsp:nvSpPr>
      <dsp:spPr>
        <a:xfrm>
          <a:off x="19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Matriz de priorización</a:t>
          </a:r>
          <a:endParaRPr lang="en-US" sz="1200" kern="1200"/>
        </a:p>
      </dsp:txBody>
      <dsp:txXfrm>
        <a:off x="18721" y="3121242"/>
        <a:ext cx="947888" cy="601114"/>
      </dsp:txXfrm>
    </dsp:sp>
    <dsp:sp modelId="{346C743C-C9DE-4890-B8F1-503991F0CD94}">
      <dsp:nvSpPr>
        <dsp:cNvPr id="0" name=""/>
        <dsp:cNvSpPr/>
      </dsp:nvSpPr>
      <dsp:spPr>
        <a:xfrm>
          <a:off x="568972" y="3350839"/>
          <a:ext cx="1005714" cy="1005714"/>
        </a:xfrm>
        <a:prstGeom prst="leftCircularArrow">
          <a:avLst>
            <a:gd name="adj1" fmla="val 2356"/>
            <a:gd name="adj2" fmla="val 284557"/>
            <a:gd name="adj3" fmla="val 2060068"/>
            <a:gd name="adj4" fmla="val 9024489"/>
            <a:gd name="adj5" fmla="val 274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B15C4-02C2-4AB9-A92E-7EFFF82B0BC6}">
      <dsp:nvSpPr>
        <dsp:cNvPr id="0" name=""/>
        <dsp:cNvSpPr/>
      </dsp:nvSpPr>
      <dsp:spPr>
        <a:xfrm>
          <a:off x="218973" y="3741059"/>
          <a:ext cx="875815" cy="3482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1</a:t>
          </a:r>
          <a:endParaRPr lang="en-US" sz="1900" kern="1200"/>
        </a:p>
      </dsp:txBody>
      <dsp:txXfrm>
        <a:off x="229174" y="3751260"/>
        <a:ext cx="855413" cy="327880"/>
      </dsp:txXfrm>
    </dsp:sp>
    <dsp:sp modelId="{74B71D62-A1E1-4854-A0E9-7ACCB47E4F93}">
      <dsp:nvSpPr>
        <dsp:cNvPr id="0" name=""/>
        <dsp:cNvSpPr/>
      </dsp:nvSpPr>
      <dsp:spPr>
        <a:xfrm>
          <a:off x="1207611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Definir un reto</a:t>
          </a:r>
          <a:endParaRPr lang="en-US" sz="1200" kern="1200"/>
        </a:p>
      </dsp:txBody>
      <dsp:txXfrm>
        <a:off x="1226313" y="3295384"/>
        <a:ext cx="947888" cy="601114"/>
      </dsp:txXfrm>
    </dsp:sp>
    <dsp:sp modelId="{DEEB35A4-39AB-42C2-A912-AF255D5C6C8A}">
      <dsp:nvSpPr>
        <dsp:cNvPr id="0" name=""/>
        <dsp:cNvSpPr/>
      </dsp:nvSpPr>
      <dsp:spPr>
        <a:xfrm>
          <a:off x="1768352" y="2629323"/>
          <a:ext cx="1131613" cy="1131613"/>
        </a:xfrm>
        <a:prstGeom prst="circularArrow">
          <a:avLst>
            <a:gd name="adj1" fmla="val 2094"/>
            <a:gd name="adj2" fmla="val 251379"/>
            <a:gd name="adj3" fmla="val 19573111"/>
            <a:gd name="adj4" fmla="val 12575511"/>
            <a:gd name="adj5" fmla="val 24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946F2-82F0-4282-AC85-68E55826379F}">
      <dsp:nvSpPr>
        <dsp:cNvPr id="0" name=""/>
        <dsp:cNvSpPr/>
      </dsp:nvSpPr>
      <dsp:spPr>
        <a:xfrm>
          <a:off x="1426565" y="2928399"/>
          <a:ext cx="875815" cy="34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2</a:t>
          </a:r>
          <a:endParaRPr lang="en-US" sz="1900" kern="1200"/>
        </a:p>
      </dsp:txBody>
      <dsp:txXfrm>
        <a:off x="1436766" y="2938600"/>
        <a:ext cx="855413" cy="327880"/>
      </dsp:txXfrm>
    </dsp:sp>
    <dsp:sp modelId="{79BFCCDD-21A3-4E0B-9A5B-251A78FB5D69}">
      <dsp:nvSpPr>
        <dsp:cNvPr id="0" name=""/>
        <dsp:cNvSpPr/>
      </dsp:nvSpPr>
      <dsp:spPr>
        <a:xfrm>
          <a:off x="2415203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Mapa de actores</a:t>
          </a:r>
          <a:endParaRPr lang="en-US" sz="1200" kern="1200"/>
        </a:p>
      </dsp:txBody>
      <dsp:txXfrm>
        <a:off x="2433905" y="3121242"/>
        <a:ext cx="947888" cy="601114"/>
      </dsp:txXfrm>
    </dsp:sp>
    <dsp:sp modelId="{9EFEC30F-D8E4-4DE4-A400-13564920BD2C}">
      <dsp:nvSpPr>
        <dsp:cNvPr id="0" name=""/>
        <dsp:cNvSpPr/>
      </dsp:nvSpPr>
      <dsp:spPr>
        <a:xfrm>
          <a:off x="2984155" y="3350839"/>
          <a:ext cx="1005714" cy="1005714"/>
        </a:xfrm>
        <a:prstGeom prst="leftCircularArrow">
          <a:avLst>
            <a:gd name="adj1" fmla="val 2356"/>
            <a:gd name="adj2" fmla="val 284557"/>
            <a:gd name="adj3" fmla="val 2060068"/>
            <a:gd name="adj4" fmla="val 9024489"/>
            <a:gd name="adj5" fmla="val 274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CBACE-A0AA-4260-9EFE-C896F93CC21D}">
      <dsp:nvSpPr>
        <dsp:cNvPr id="0" name=""/>
        <dsp:cNvSpPr/>
      </dsp:nvSpPr>
      <dsp:spPr>
        <a:xfrm>
          <a:off x="2634156" y="3741059"/>
          <a:ext cx="875815" cy="3482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3</a:t>
          </a:r>
          <a:endParaRPr lang="en-US" sz="1900" kern="1200"/>
        </a:p>
      </dsp:txBody>
      <dsp:txXfrm>
        <a:off x="2644357" y="3751260"/>
        <a:ext cx="855413" cy="327880"/>
      </dsp:txXfrm>
    </dsp:sp>
    <dsp:sp modelId="{7091F802-AF29-484E-9D89-311AC65260AB}">
      <dsp:nvSpPr>
        <dsp:cNvPr id="0" name=""/>
        <dsp:cNvSpPr/>
      </dsp:nvSpPr>
      <dsp:spPr>
        <a:xfrm>
          <a:off x="3622794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Persona</a:t>
          </a:r>
          <a:endParaRPr lang="en-US" sz="1200" kern="1200">
            <a:latin typeface="Calibri Light" panose="020F0302020204030204"/>
          </a:endParaRPr>
        </a:p>
      </dsp:txBody>
      <dsp:txXfrm>
        <a:off x="3641496" y="3295384"/>
        <a:ext cx="947888" cy="601114"/>
      </dsp:txXfrm>
    </dsp:sp>
    <dsp:sp modelId="{0EB90E36-0279-4740-9749-514226755D3B}">
      <dsp:nvSpPr>
        <dsp:cNvPr id="0" name=""/>
        <dsp:cNvSpPr/>
      </dsp:nvSpPr>
      <dsp:spPr>
        <a:xfrm>
          <a:off x="4183536" y="2629323"/>
          <a:ext cx="1131613" cy="1131613"/>
        </a:xfrm>
        <a:prstGeom prst="circularArrow">
          <a:avLst>
            <a:gd name="adj1" fmla="val 2094"/>
            <a:gd name="adj2" fmla="val 251379"/>
            <a:gd name="adj3" fmla="val 19573111"/>
            <a:gd name="adj4" fmla="val 12575511"/>
            <a:gd name="adj5" fmla="val 24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5207D-D234-460A-8BBE-FA58AC22ADCE}">
      <dsp:nvSpPr>
        <dsp:cNvPr id="0" name=""/>
        <dsp:cNvSpPr/>
      </dsp:nvSpPr>
      <dsp:spPr>
        <a:xfrm>
          <a:off x="3841748" y="2928399"/>
          <a:ext cx="875815" cy="3482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4</a:t>
          </a:r>
        </a:p>
      </dsp:txBody>
      <dsp:txXfrm>
        <a:off x="3851949" y="2938600"/>
        <a:ext cx="855413" cy="327880"/>
      </dsp:txXfrm>
    </dsp:sp>
    <dsp:sp modelId="{31548CA4-B759-41FB-8D8A-87A2FB41FC40}">
      <dsp:nvSpPr>
        <dsp:cNvPr id="0" name=""/>
        <dsp:cNvSpPr/>
      </dsp:nvSpPr>
      <dsp:spPr>
        <a:xfrm>
          <a:off x="4830386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Viaje del usuario</a:t>
          </a:r>
          <a:endParaRPr lang="en-US" sz="1200" kern="1200"/>
        </a:p>
      </dsp:txBody>
      <dsp:txXfrm>
        <a:off x="4849088" y="3121242"/>
        <a:ext cx="947888" cy="601114"/>
      </dsp:txXfrm>
    </dsp:sp>
    <dsp:sp modelId="{68135F95-AC41-4E76-AAFF-02341499EF6A}">
      <dsp:nvSpPr>
        <dsp:cNvPr id="0" name=""/>
        <dsp:cNvSpPr/>
      </dsp:nvSpPr>
      <dsp:spPr>
        <a:xfrm>
          <a:off x="5399338" y="3350839"/>
          <a:ext cx="1005714" cy="1005714"/>
        </a:xfrm>
        <a:prstGeom prst="leftCircularArrow">
          <a:avLst>
            <a:gd name="adj1" fmla="val 2356"/>
            <a:gd name="adj2" fmla="val 284557"/>
            <a:gd name="adj3" fmla="val 2060068"/>
            <a:gd name="adj4" fmla="val 9024489"/>
            <a:gd name="adj5" fmla="val 274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CB27E-1E4C-445C-8404-9EE640DDAE0D}">
      <dsp:nvSpPr>
        <dsp:cNvPr id="0" name=""/>
        <dsp:cNvSpPr/>
      </dsp:nvSpPr>
      <dsp:spPr>
        <a:xfrm>
          <a:off x="5049340" y="3741059"/>
          <a:ext cx="875815" cy="3482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5</a:t>
          </a:r>
        </a:p>
      </dsp:txBody>
      <dsp:txXfrm>
        <a:off x="5059541" y="3751260"/>
        <a:ext cx="855413" cy="327880"/>
      </dsp:txXfrm>
    </dsp:sp>
    <dsp:sp modelId="{8E8F26E2-30F7-4E20-8394-C7E0D9AFC1C0}">
      <dsp:nvSpPr>
        <dsp:cNvPr id="0" name=""/>
        <dsp:cNvSpPr/>
      </dsp:nvSpPr>
      <dsp:spPr>
        <a:xfrm>
          <a:off x="6037977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Suposiciones vs. realidades</a:t>
          </a:r>
          <a:endParaRPr lang="en-US" sz="1200" kern="1200"/>
        </a:p>
      </dsp:txBody>
      <dsp:txXfrm>
        <a:off x="6056679" y="3295384"/>
        <a:ext cx="947888" cy="601114"/>
      </dsp:txXfrm>
    </dsp:sp>
    <dsp:sp modelId="{6B8E5E28-B198-46F6-B6B9-9078B4D6D33F}">
      <dsp:nvSpPr>
        <dsp:cNvPr id="0" name=""/>
        <dsp:cNvSpPr/>
      </dsp:nvSpPr>
      <dsp:spPr>
        <a:xfrm>
          <a:off x="6598719" y="2629323"/>
          <a:ext cx="1131613" cy="1131613"/>
        </a:xfrm>
        <a:prstGeom prst="circularArrow">
          <a:avLst>
            <a:gd name="adj1" fmla="val 2094"/>
            <a:gd name="adj2" fmla="val 251379"/>
            <a:gd name="adj3" fmla="val 19573111"/>
            <a:gd name="adj4" fmla="val 12575511"/>
            <a:gd name="adj5" fmla="val 24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4049F-F040-437C-82C0-4367582AEB07}">
      <dsp:nvSpPr>
        <dsp:cNvPr id="0" name=""/>
        <dsp:cNvSpPr/>
      </dsp:nvSpPr>
      <dsp:spPr>
        <a:xfrm>
          <a:off x="6256931" y="2928399"/>
          <a:ext cx="875815" cy="3482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6</a:t>
          </a:r>
        </a:p>
      </dsp:txBody>
      <dsp:txXfrm>
        <a:off x="6267132" y="2938600"/>
        <a:ext cx="855413" cy="327880"/>
      </dsp:txXfrm>
    </dsp:sp>
    <dsp:sp modelId="{F9625BE9-7C0B-47BB-88D8-10A20678DA12}">
      <dsp:nvSpPr>
        <dsp:cNvPr id="0" name=""/>
        <dsp:cNvSpPr/>
      </dsp:nvSpPr>
      <dsp:spPr>
        <a:xfrm>
          <a:off x="7245569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Entrevistas</a:t>
          </a:r>
          <a:endParaRPr lang="en-US" sz="1200" kern="1200">
            <a:latin typeface="Calibri Light" panose="020F0302020204030204"/>
          </a:endParaRPr>
        </a:p>
      </dsp:txBody>
      <dsp:txXfrm>
        <a:off x="7264271" y="3121242"/>
        <a:ext cx="947888" cy="601114"/>
      </dsp:txXfrm>
    </dsp:sp>
    <dsp:sp modelId="{049B1130-4C56-4850-804B-65118013EDEA}">
      <dsp:nvSpPr>
        <dsp:cNvPr id="0" name=""/>
        <dsp:cNvSpPr/>
      </dsp:nvSpPr>
      <dsp:spPr>
        <a:xfrm>
          <a:off x="7814521" y="3350839"/>
          <a:ext cx="1005714" cy="1005714"/>
        </a:xfrm>
        <a:prstGeom prst="leftCircularArrow">
          <a:avLst>
            <a:gd name="adj1" fmla="val 2356"/>
            <a:gd name="adj2" fmla="val 284557"/>
            <a:gd name="adj3" fmla="val 2060068"/>
            <a:gd name="adj4" fmla="val 9024489"/>
            <a:gd name="adj5" fmla="val 274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F4FF7-3B51-45CE-88FB-9559F949E8E8}">
      <dsp:nvSpPr>
        <dsp:cNvPr id="0" name=""/>
        <dsp:cNvSpPr/>
      </dsp:nvSpPr>
      <dsp:spPr>
        <a:xfrm>
          <a:off x="7464523" y="3741059"/>
          <a:ext cx="875815" cy="34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7</a:t>
          </a:r>
        </a:p>
      </dsp:txBody>
      <dsp:txXfrm>
        <a:off x="7474724" y="3751260"/>
        <a:ext cx="855413" cy="327880"/>
      </dsp:txXfrm>
    </dsp:sp>
    <dsp:sp modelId="{94FA3210-E1A3-405C-A4D2-5C17C83CADAC}">
      <dsp:nvSpPr>
        <dsp:cNvPr id="0" name=""/>
        <dsp:cNvSpPr/>
      </dsp:nvSpPr>
      <dsp:spPr>
        <a:xfrm>
          <a:off x="8453160" y="3102540"/>
          <a:ext cx="985292" cy="812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>
              <a:latin typeface="Calibri Light" panose="020F0302020204030204"/>
            </a:rPr>
            <a:t>Encuesta</a:t>
          </a:r>
          <a:endParaRPr lang="en-US" sz="1200" kern="1200">
            <a:latin typeface="Calibri Light" panose="020F0302020204030204"/>
          </a:endParaRPr>
        </a:p>
      </dsp:txBody>
      <dsp:txXfrm>
        <a:off x="8471862" y="3295384"/>
        <a:ext cx="947888" cy="601114"/>
      </dsp:txXfrm>
    </dsp:sp>
    <dsp:sp modelId="{FBEA28B1-DE29-455D-8320-981960F2DA7A}">
      <dsp:nvSpPr>
        <dsp:cNvPr id="0" name=""/>
        <dsp:cNvSpPr/>
      </dsp:nvSpPr>
      <dsp:spPr>
        <a:xfrm>
          <a:off x="8672114" y="2928399"/>
          <a:ext cx="875815" cy="3482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8</a:t>
          </a:r>
        </a:p>
      </dsp:txBody>
      <dsp:txXfrm>
        <a:off x="8682315" y="2938600"/>
        <a:ext cx="855413" cy="327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C0F76-602B-40D2-90A7-E9A33508C923}">
      <dsp:nvSpPr>
        <dsp:cNvPr id="0" name=""/>
        <dsp:cNvSpPr/>
      </dsp:nvSpPr>
      <dsp:spPr>
        <a:xfrm>
          <a:off x="9172875" y="2203497"/>
          <a:ext cx="272730" cy="836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373"/>
              </a:lnTo>
              <a:lnTo>
                <a:pt x="272730" y="836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8070C-C90D-4850-84D8-0D5235FD8B88}">
      <dsp:nvSpPr>
        <dsp:cNvPr id="0" name=""/>
        <dsp:cNvSpPr/>
      </dsp:nvSpPr>
      <dsp:spPr>
        <a:xfrm>
          <a:off x="5500102" y="912572"/>
          <a:ext cx="4400054" cy="38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11"/>
              </a:lnTo>
              <a:lnTo>
                <a:pt x="4400054" y="190911"/>
              </a:lnTo>
              <a:lnTo>
                <a:pt x="4400054" y="381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0A840-B4A4-4728-A4CF-A66A3CB2B123}">
      <dsp:nvSpPr>
        <dsp:cNvPr id="0" name=""/>
        <dsp:cNvSpPr/>
      </dsp:nvSpPr>
      <dsp:spPr>
        <a:xfrm>
          <a:off x="6972847" y="2203497"/>
          <a:ext cx="272730" cy="836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373"/>
              </a:lnTo>
              <a:lnTo>
                <a:pt x="272730" y="836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8992A-EA97-45B2-ACE4-58258A43FF25}">
      <dsp:nvSpPr>
        <dsp:cNvPr id="0" name=""/>
        <dsp:cNvSpPr/>
      </dsp:nvSpPr>
      <dsp:spPr>
        <a:xfrm>
          <a:off x="5500102" y="912572"/>
          <a:ext cx="2200027" cy="38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11"/>
              </a:lnTo>
              <a:lnTo>
                <a:pt x="2200027" y="190911"/>
              </a:lnTo>
              <a:lnTo>
                <a:pt x="2200027" y="381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9C11F-7D7D-4CE0-8F90-00C4EFC02883}">
      <dsp:nvSpPr>
        <dsp:cNvPr id="0" name=""/>
        <dsp:cNvSpPr/>
      </dsp:nvSpPr>
      <dsp:spPr>
        <a:xfrm>
          <a:off x="4772820" y="2203497"/>
          <a:ext cx="272730" cy="2127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298"/>
              </a:lnTo>
              <a:lnTo>
                <a:pt x="272730" y="21272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A102E-0FAC-4EB8-AD80-CFD25A53E6E9}">
      <dsp:nvSpPr>
        <dsp:cNvPr id="0" name=""/>
        <dsp:cNvSpPr/>
      </dsp:nvSpPr>
      <dsp:spPr>
        <a:xfrm>
          <a:off x="4772820" y="2203497"/>
          <a:ext cx="272730" cy="836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373"/>
              </a:lnTo>
              <a:lnTo>
                <a:pt x="272730" y="836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26F4A-E45E-4F25-9F82-496953C2A9B6}">
      <dsp:nvSpPr>
        <dsp:cNvPr id="0" name=""/>
        <dsp:cNvSpPr/>
      </dsp:nvSpPr>
      <dsp:spPr>
        <a:xfrm>
          <a:off x="5454382" y="912572"/>
          <a:ext cx="91440" cy="3818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1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77BCF-3284-4522-8A1E-9AF0C6D4EFD0}">
      <dsp:nvSpPr>
        <dsp:cNvPr id="0" name=""/>
        <dsp:cNvSpPr/>
      </dsp:nvSpPr>
      <dsp:spPr>
        <a:xfrm>
          <a:off x="2572793" y="2203497"/>
          <a:ext cx="272730" cy="836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373"/>
              </a:lnTo>
              <a:lnTo>
                <a:pt x="272730" y="836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EB83A-8245-4F74-BA42-75B2143D2A88}">
      <dsp:nvSpPr>
        <dsp:cNvPr id="0" name=""/>
        <dsp:cNvSpPr/>
      </dsp:nvSpPr>
      <dsp:spPr>
        <a:xfrm>
          <a:off x="3300075" y="912572"/>
          <a:ext cx="2200027" cy="381822"/>
        </a:xfrm>
        <a:custGeom>
          <a:avLst/>
          <a:gdLst/>
          <a:ahLst/>
          <a:cxnLst/>
          <a:rect l="0" t="0" r="0" b="0"/>
          <a:pathLst>
            <a:path>
              <a:moveTo>
                <a:pt x="2200027" y="0"/>
              </a:moveTo>
              <a:lnTo>
                <a:pt x="2200027" y="190911"/>
              </a:lnTo>
              <a:lnTo>
                <a:pt x="0" y="190911"/>
              </a:lnTo>
              <a:lnTo>
                <a:pt x="0" y="381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9AC23-1BD3-4CB0-8B3C-8AD218215CAE}">
      <dsp:nvSpPr>
        <dsp:cNvPr id="0" name=""/>
        <dsp:cNvSpPr/>
      </dsp:nvSpPr>
      <dsp:spPr>
        <a:xfrm>
          <a:off x="372766" y="2203497"/>
          <a:ext cx="272730" cy="836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373"/>
              </a:lnTo>
              <a:lnTo>
                <a:pt x="272730" y="836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358E2-3D5D-4ECC-ADFE-941F2CDE3505}">
      <dsp:nvSpPr>
        <dsp:cNvPr id="0" name=""/>
        <dsp:cNvSpPr/>
      </dsp:nvSpPr>
      <dsp:spPr>
        <a:xfrm>
          <a:off x="1100048" y="912572"/>
          <a:ext cx="4400054" cy="381822"/>
        </a:xfrm>
        <a:custGeom>
          <a:avLst/>
          <a:gdLst/>
          <a:ahLst/>
          <a:cxnLst/>
          <a:rect l="0" t="0" r="0" b="0"/>
          <a:pathLst>
            <a:path>
              <a:moveTo>
                <a:pt x="4400054" y="0"/>
              </a:moveTo>
              <a:lnTo>
                <a:pt x="4400054" y="190911"/>
              </a:lnTo>
              <a:lnTo>
                <a:pt x="0" y="190911"/>
              </a:lnTo>
              <a:lnTo>
                <a:pt x="0" y="381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CA15E-4FF0-4D77-B563-D1F07D857C19}">
      <dsp:nvSpPr>
        <dsp:cNvPr id="0" name=""/>
        <dsp:cNvSpPr/>
      </dsp:nvSpPr>
      <dsp:spPr>
        <a:xfrm>
          <a:off x="4591000" y="3470"/>
          <a:ext cx="1818204" cy="909102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latin typeface="OpenSans-Light"/>
            </a:rPr>
            <a:t>Mitigar la fuga del conocimiento</a:t>
          </a:r>
        </a:p>
      </dsp:txBody>
      <dsp:txXfrm>
        <a:off x="4591000" y="3470"/>
        <a:ext cx="1818204" cy="909102"/>
      </dsp:txXfrm>
    </dsp:sp>
    <dsp:sp modelId="{BA317AD2-B492-4228-B8B2-5E5A0AE69054}">
      <dsp:nvSpPr>
        <dsp:cNvPr id="0" name=""/>
        <dsp:cNvSpPr/>
      </dsp:nvSpPr>
      <dsp:spPr>
        <a:xfrm>
          <a:off x="190946" y="1294394"/>
          <a:ext cx="1818204" cy="90910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chemeClr val="accent1">
                  <a:lumMod val="50000"/>
                </a:schemeClr>
              </a:solidFill>
              <a:latin typeface="OpenSans-Light"/>
            </a:rPr>
            <a:t>Metodologías para el control de riesgos y fuga de conocimiento</a:t>
          </a:r>
        </a:p>
      </dsp:txBody>
      <dsp:txXfrm>
        <a:off x="190946" y="1294394"/>
        <a:ext cx="1818204" cy="909102"/>
      </dsp:txXfrm>
    </dsp:sp>
    <dsp:sp modelId="{A7613333-6CA9-4149-A9B8-65635DAA3411}">
      <dsp:nvSpPr>
        <dsp:cNvPr id="0" name=""/>
        <dsp:cNvSpPr/>
      </dsp:nvSpPr>
      <dsp:spPr>
        <a:xfrm>
          <a:off x="645497" y="2585319"/>
          <a:ext cx="1818204" cy="90910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7030A0"/>
              </a:solidFill>
              <a:latin typeface="OpenSans-Light"/>
            </a:rPr>
            <a:t>Tanques de pensamiento</a:t>
          </a:r>
        </a:p>
      </dsp:txBody>
      <dsp:txXfrm>
        <a:off x="645497" y="2585319"/>
        <a:ext cx="1818204" cy="909102"/>
      </dsp:txXfrm>
    </dsp:sp>
    <dsp:sp modelId="{63FF0482-51A5-44B8-A345-4208BED485B0}">
      <dsp:nvSpPr>
        <dsp:cNvPr id="0" name=""/>
        <dsp:cNvSpPr/>
      </dsp:nvSpPr>
      <dsp:spPr>
        <a:xfrm>
          <a:off x="2390973" y="1294394"/>
          <a:ext cx="1818204" cy="90910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chemeClr val="accent1">
                  <a:lumMod val="50000"/>
                </a:schemeClr>
              </a:solidFill>
              <a:latin typeface="OpenSans-Light"/>
            </a:rPr>
            <a:t>Trabajo entre pares</a:t>
          </a:r>
        </a:p>
      </dsp:txBody>
      <dsp:txXfrm>
        <a:off x="2390973" y="1294394"/>
        <a:ext cx="1818204" cy="909102"/>
      </dsp:txXfrm>
    </dsp:sp>
    <dsp:sp modelId="{B9ACE709-8983-4A05-9748-8063FFAC8E67}">
      <dsp:nvSpPr>
        <dsp:cNvPr id="0" name=""/>
        <dsp:cNvSpPr/>
      </dsp:nvSpPr>
      <dsp:spPr>
        <a:xfrm>
          <a:off x="2845524" y="2585319"/>
          <a:ext cx="1818204" cy="90910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7030A0"/>
              </a:solidFill>
              <a:latin typeface="OpenSans-Light"/>
            </a:rPr>
            <a:t>Generar estímulos</a:t>
          </a:r>
        </a:p>
      </dsp:txBody>
      <dsp:txXfrm>
        <a:off x="2845524" y="2585319"/>
        <a:ext cx="1818204" cy="909102"/>
      </dsp:txXfrm>
    </dsp:sp>
    <dsp:sp modelId="{E4EF403B-C1C4-4A42-B243-38F8C287A502}">
      <dsp:nvSpPr>
        <dsp:cNvPr id="0" name=""/>
        <dsp:cNvSpPr/>
      </dsp:nvSpPr>
      <dsp:spPr>
        <a:xfrm>
          <a:off x="4591000" y="1294394"/>
          <a:ext cx="1818204" cy="90910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chemeClr val="accent1">
                  <a:lumMod val="50000"/>
                </a:schemeClr>
              </a:solidFill>
              <a:latin typeface="OpenSans-Light"/>
            </a:rPr>
            <a:t>Liderazgo de funcionarios de planta en procesos.</a:t>
          </a:r>
        </a:p>
      </dsp:txBody>
      <dsp:txXfrm>
        <a:off x="4591000" y="1294394"/>
        <a:ext cx="1818204" cy="909102"/>
      </dsp:txXfrm>
    </dsp:sp>
    <dsp:sp modelId="{4B4453B5-6CAE-47EE-A738-922A7EDFF7BA}">
      <dsp:nvSpPr>
        <dsp:cNvPr id="0" name=""/>
        <dsp:cNvSpPr/>
      </dsp:nvSpPr>
      <dsp:spPr>
        <a:xfrm>
          <a:off x="5045551" y="2585319"/>
          <a:ext cx="1818204" cy="90910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7030A0"/>
              </a:solidFill>
              <a:latin typeface="OpenSans-Light"/>
            </a:rPr>
            <a:t>   Acompañamiento en el empalme y seguimiento permanente.</a:t>
          </a:r>
        </a:p>
      </dsp:txBody>
      <dsp:txXfrm>
        <a:off x="5045551" y="2585319"/>
        <a:ext cx="1818204" cy="909102"/>
      </dsp:txXfrm>
    </dsp:sp>
    <dsp:sp modelId="{E206372E-6509-47D7-BE3D-74DFA8026674}">
      <dsp:nvSpPr>
        <dsp:cNvPr id="0" name=""/>
        <dsp:cNvSpPr/>
      </dsp:nvSpPr>
      <dsp:spPr>
        <a:xfrm>
          <a:off x="5045551" y="3876244"/>
          <a:ext cx="3275640" cy="909102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0070C0"/>
              </a:solidFill>
              <a:latin typeface="OpenSans-Light"/>
            </a:rPr>
            <a:t>Reconocimiento a funcionarios de planta promoviendo su vocería y liderazgo en procesos misionales</a:t>
          </a:r>
        </a:p>
      </dsp:txBody>
      <dsp:txXfrm>
        <a:off x="5045551" y="3876244"/>
        <a:ext cx="3275640" cy="909102"/>
      </dsp:txXfrm>
    </dsp:sp>
    <dsp:sp modelId="{1115E488-6913-4C02-8D40-77D895C8FB85}">
      <dsp:nvSpPr>
        <dsp:cNvPr id="0" name=""/>
        <dsp:cNvSpPr/>
      </dsp:nvSpPr>
      <dsp:spPr>
        <a:xfrm>
          <a:off x="6791027" y="1294394"/>
          <a:ext cx="1818204" cy="90910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chemeClr val="accent1">
                  <a:lumMod val="50000"/>
                </a:schemeClr>
              </a:solidFill>
              <a:latin typeface="OpenSans-Light"/>
            </a:rPr>
            <a:t> Articulación TRD procesos</a:t>
          </a:r>
        </a:p>
      </dsp:txBody>
      <dsp:txXfrm>
        <a:off x="6791027" y="1294394"/>
        <a:ext cx="1818204" cy="909102"/>
      </dsp:txXfrm>
    </dsp:sp>
    <dsp:sp modelId="{694E8F80-82D8-48F0-BFC1-F85FADFEC1A2}">
      <dsp:nvSpPr>
        <dsp:cNvPr id="0" name=""/>
        <dsp:cNvSpPr/>
      </dsp:nvSpPr>
      <dsp:spPr>
        <a:xfrm>
          <a:off x="7245578" y="2585319"/>
          <a:ext cx="1818204" cy="90910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7030A0"/>
              </a:solidFill>
              <a:latin typeface="OpenSans-Light"/>
            </a:rPr>
            <a:t>  Priorizar la trazabilidad de las TRD con procesos misionales</a:t>
          </a:r>
        </a:p>
      </dsp:txBody>
      <dsp:txXfrm>
        <a:off x="7245578" y="2585319"/>
        <a:ext cx="1818204" cy="909102"/>
      </dsp:txXfrm>
    </dsp:sp>
    <dsp:sp modelId="{75BDA4A6-BAD5-43F9-B6D2-40C79FA186AB}">
      <dsp:nvSpPr>
        <dsp:cNvPr id="0" name=""/>
        <dsp:cNvSpPr/>
      </dsp:nvSpPr>
      <dsp:spPr>
        <a:xfrm>
          <a:off x="8991054" y="1294394"/>
          <a:ext cx="1818204" cy="90910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chemeClr val="accent1">
                  <a:lumMod val="50000"/>
                </a:schemeClr>
              </a:solidFill>
              <a:latin typeface="OpenSans-Light"/>
            </a:rPr>
            <a:t>Seguridad</a:t>
          </a:r>
          <a:r>
            <a:rPr lang="es-ES" sz="1400" kern="1200">
              <a:latin typeface="OpenSans-Light"/>
            </a:rPr>
            <a:t> de la información</a:t>
          </a:r>
        </a:p>
      </dsp:txBody>
      <dsp:txXfrm>
        <a:off x="8991054" y="1294394"/>
        <a:ext cx="1818204" cy="909102"/>
      </dsp:txXfrm>
    </dsp:sp>
    <dsp:sp modelId="{535D6A09-C78E-4EF3-A5B9-274DCC9C6C83}">
      <dsp:nvSpPr>
        <dsp:cNvPr id="0" name=""/>
        <dsp:cNvSpPr/>
      </dsp:nvSpPr>
      <dsp:spPr>
        <a:xfrm>
          <a:off x="9445605" y="2585319"/>
          <a:ext cx="1562491" cy="909102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7030A0"/>
              </a:solidFill>
              <a:latin typeface="OpenSans-Light"/>
            </a:rPr>
            <a:t>Política de patrimonio documental</a:t>
          </a:r>
        </a:p>
      </dsp:txBody>
      <dsp:txXfrm>
        <a:off x="9445605" y="2585319"/>
        <a:ext cx="1562491" cy="909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C566-F0AD-4FAA-BA80-35706D74374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03C7-78D9-4554-BBD8-506901B747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786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903C7-78D9-4554-BBD8-506901B74748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645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4E391-F53C-449A-952E-D0774355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2D3D7-856A-4D96-A052-407215AB3DE2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BE5743-7B9B-459D-96E9-5B876BF6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08AC2-FD5D-4A62-A8B8-C87677A0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1614-5B1E-44CF-B853-14D54F8F75F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53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68438-C463-49AB-A747-E2F18377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DB610-A91D-4E06-ADD2-38CF74B2243F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9AD77-250B-4B6A-90DF-5665C6E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75872A-F3BD-4396-9AB7-5CF753A2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472C5-7E9D-494D-901B-5A58C9ACD34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59047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68438-C463-49AB-A747-E2F18377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DB610-A91D-4E06-ADD2-38CF74B2243F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9AD77-250B-4B6A-90DF-5665C6E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75872A-F3BD-4396-9AB7-5CF753A2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472C5-7E9D-494D-901B-5A58C9ACD340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590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4D03D6-1C14-44EA-837C-6C15DF55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1EFAC-C906-4EEB-97DD-46F2B64817C6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F90CA-A2AE-4AEA-833F-9E239B93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6DC5F-B525-406C-B389-03264027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5A485-F577-4507-A724-B38ECE77C3D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4200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4D03D6-1C14-44EA-837C-6C15DF55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1EFAC-C906-4EEB-97DD-46F2B64817C6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F90CA-A2AE-4AEA-833F-9E239B93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6DC5F-B525-406C-B389-03264027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5A485-F577-4507-A724-B38ECE77C3D5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42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4E391-F53C-449A-952E-D0774355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2D3D7-856A-4D96-A052-407215AB3DE2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BE5743-7B9B-459D-96E9-5B876BF6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08AC2-FD5D-4A62-A8B8-C87677A0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1614-5B1E-44CF-B853-14D54F8F75F5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53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B3311D-6C76-4D4A-808D-2F301764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4044-27CC-4AC9-A1F4-56EB4D9704F2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39889-6385-410F-AE15-9748C224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B556A-7F4C-4FEF-B31B-E445AFC7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3967A-B705-46BA-A537-D94F7F0ACE3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257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B3311D-6C76-4D4A-808D-2F301764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4044-27CC-4AC9-A1F4-56EB4D9704F2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39889-6385-410F-AE15-9748C224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B556A-7F4C-4FEF-B31B-E445AFC7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3967A-B705-46BA-A537-D94F7F0ACE3E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25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4795A2-7F03-4B78-87FE-7ABD3AC8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47A2-75DA-4341-8BEC-C600F731AFAA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A71381-B6F2-4712-9C01-37C3F1A6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0EBBBC-E022-439E-9328-ABD56BA0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B378-BA79-4995-A320-BF895EAF21A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7531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4795A2-7F03-4B78-87FE-7ABD3AC8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47A2-75DA-4341-8BEC-C600F731AFAA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A71381-B6F2-4712-9C01-37C3F1A6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0EBBBC-E022-439E-9328-ABD56BA0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B378-BA79-4995-A320-BF895EAF21AC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753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8D5630A-1E7C-470E-8E65-C74D864E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FD2D9-3858-4C07-8FA3-BE43C97D552B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72BA6BB-F793-4A2E-8CAF-3ED5DD92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172AC11-0904-45DB-B773-30427C88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13E6B-DD7F-444B-A40F-DDE07C44EC0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130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8D5630A-1E7C-470E-8E65-C74D864E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FD2D9-3858-4C07-8FA3-BE43C97D552B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72BA6BB-F793-4A2E-8CAF-3ED5DD92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172AC11-0904-45DB-B773-30427C88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13E6B-DD7F-444B-A40F-DDE07C44EC08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130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E128B383-A1FD-4B7D-A4D7-C0302D90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CF11-BE7C-45EC-B2EF-D62F2C237B2A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9F83015-DC73-4351-809E-0A141007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D25B5E4E-1A50-4834-83FD-491EB94C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D86D9-26E9-495C-A8B6-219413FFAD3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6406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E128B383-A1FD-4B7D-A4D7-C0302D90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CF11-BE7C-45EC-B2EF-D62F2C237B2A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9F83015-DC73-4351-809E-0A141007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D25B5E4E-1A50-4834-83FD-491EB94C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D86D9-26E9-495C-A8B6-219413FFAD31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640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2741176-7B4F-4C19-9D81-93330012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891BA-A6CB-4A7A-8BB0-B8C3A92F92FA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7EF073B-4033-44C8-90D4-C69DFBC0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F76324B-6382-494E-9281-4A7E4EB1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AF18-E652-4B51-8CF8-9492163FF6E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0045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2741176-7B4F-4C19-9D81-93330012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891BA-A6CB-4A7A-8BB0-B8C3A92F92FA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7EF073B-4033-44C8-90D4-C69DFBC0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F76324B-6382-494E-9281-4A7E4EB1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AF18-E652-4B51-8CF8-9492163FF6E7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004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C0CF5F4-2F20-4C15-A90E-4FE90CBF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7AE2-2756-4A0A-B109-DC46A469F4A8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35EF29B-F567-4B24-B258-4F0F7F4D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CCF2C0E-4F70-45B7-BB67-B88E9C46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239A-C0A0-45BB-A92C-2BC3877151C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0017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C0CF5F4-2F20-4C15-A90E-4FE90CBF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7AE2-2756-4A0A-B109-DC46A469F4A8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35EF29B-F567-4B24-B258-4F0F7F4D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CCF2C0E-4F70-45B7-BB67-B88E9C46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239A-C0A0-45BB-A92C-2BC3877151C4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001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A863DD6-E21B-40DC-B19E-5EEFF91D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9CB76-D240-463D-B4A6-00A7041CD46A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20B24D8-83D8-4BD4-89C8-10B14BE8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A0D1A5F-AC92-41F1-83E7-A6D8AE31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5A10-1771-4C11-9CC1-FCB69306F29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64981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A863DD6-E21B-40DC-B19E-5EEFF91D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9CB76-D240-463D-B4A6-00A7041CD46A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20B24D8-83D8-4BD4-89C8-10B14BE8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A0D1A5F-AC92-41F1-83E7-A6D8AE31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5A10-1771-4C11-9CC1-FCB69306F296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649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4D5B4CF-23FA-4FF4-AE26-64E54CA1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69FB-FBEB-4CA8-BFD2-D732EDA0F10E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368F059-0DB0-4156-97E6-FA3CB521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F60A651-1BCC-4168-9D88-47D208CB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61B0-8F80-43D4-AF23-55E91A55EC7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3974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4D5B4CF-23FA-4FF4-AE26-64E54CA1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69FB-FBEB-4CA8-BFD2-D732EDA0F10E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368F059-0DB0-4156-97E6-FA3CB521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F60A651-1BCC-4168-9D88-47D208CB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61B0-8F80-43D4-AF23-55E91A55EC73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39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4E55558-D749-4E90-B196-86F4B9E2A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CF673056-7D3E-49E3-8B85-DA991CFA6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937DE7-5162-40B5-9216-EFE4DEDF7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61D20F-F415-412A-8B0B-8850296A56F7}" type="datetimeFigureOut">
              <a:rPr lang="es-CO"/>
              <a:pPr>
                <a:defRPr/>
              </a:pPr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3A689-61E4-412B-A3BC-B92E34203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3AEDF8-C3AA-443F-9EC2-170DFE88A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EF6354-B58C-489D-BF3F-8B39DE69D97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4E55558-D749-4E90-B196-86F4B9E2A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CF673056-7D3E-49E3-8B85-DA991CFA6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937DE7-5162-40B5-9216-EFE4DEDF7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61D20F-F415-412A-8B0B-8850296A56F7}" type="datetimeFigureOut">
              <a:rPr lang="es-CO"/>
              <a:pPr>
                <a:defRPr/>
              </a:pPr>
              <a:t>18/07/2022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3A689-61E4-412B-A3BC-B92E34203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3AEDF8-C3AA-443F-9EC2-170DFE88A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EF6354-B58C-489D-BF3F-8B39DE69D97C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orms.gle/qNcmeYJnTxjNobsA9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slide" Target="slide260.xml"/><Relationship Id="rId4" Type="http://schemas.openxmlformats.org/officeDocument/2006/relationships/image" Target="../media/image23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260.xml"/><Relationship Id="rId4" Type="http://schemas.openxmlformats.org/officeDocument/2006/relationships/image" Target="../media/image2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34.xml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slide" Target="slide240.xml"/><Relationship Id="rId3" Type="http://schemas.openxmlformats.org/officeDocument/2006/relationships/image" Target="../media/image2.png"/><Relationship Id="rId7" Type="http://schemas.openxmlformats.org/officeDocument/2006/relationships/image" Target="../media/image3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0.png"/><Relationship Id="rId5" Type="http://schemas.openxmlformats.org/officeDocument/2006/relationships/image" Target="../media/image34.png"/><Relationship Id="rId4" Type="http://schemas.openxmlformats.org/officeDocument/2006/relationships/slide" Target="slide3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0.png"/><Relationship Id="rId4" Type="http://schemas.openxmlformats.org/officeDocument/2006/relationships/image" Target="../media/image49.png"/><Relationship Id="rId9" Type="http://schemas.openxmlformats.org/officeDocument/2006/relationships/slide" Target="slide260.xml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slide" Target="slide2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hyperlink" Target="https://miro.com/app/board/o9J_lDH2W9k=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E923B07-4CFA-44A1-8907-C9DE994FF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-1" r="10387" b="-3068"/>
          <a:stretch/>
        </p:blipFill>
        <p:spPr>
          <a:xfrm>
            <a:off x="933407" y="581700"/>
            <a:ext cx="4013850" cy="5472110"/>
          </a:xfrm>
          <a:prstGeom prst="rect">
            <a:avLst/>
          </a:prstGeom>
        </p:spPr>
      </p:pic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3942413" y="1726440"/>
            <a:ext cx="668640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4000" b="1">
                <a:solidFill>
                  <a:srgbClr val="002060"/>
                </a:solidFill>
                <a:latin typeface="OpenSans-Light"/>
                <a:cs typeface="Calibri"/>
              </a:rPr>
              <a:t>RETO DE INNOVACIÓN</a:t>
            </a:r>
            <a:endParaRPr lang="es-CO" sz="4000">
              <a:solidFill>
                <a:srgbClr val="002060"/>
              </a:solidFill>
              <a:latin typeface="OpenSans-Light"/>
              <a:cs typeface="Calibri"/>
            </a:endParaRPr>
          </a:p>
          <a:p>
            <a:pPr algn="ctr"/>
            <a:r>
              <a:rPr lang="es-CO" sz="4000" b="1">
                <a:solidFill>
                  <a:srgbClr val="002060"/>
                </a:solidFill>
                <a:latin typeface="OpenSans-Light"/>
              </a:rPr>
              <a:t>Gobernación de Norte de Santander</a:t>
            </a:r>
            <a:endParaRPr lang="es-CO" sz="4000">
              <a:solidFill>
                <a:srgbClr val="002060"/>
              </a:solidFill>
              <a:latin typeface="OpenSans-Light"/>
            </a:endParaRP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22ABA33C-262D-4019-92D2-EC95377E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307" y="5479135"/>
            <a:ext cx="438617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es-CO" altLang="es-CO" sz="4000">
                <a:solidFill>
                  <a:srgbClr val="002060"/>
                </a:solidFill>
                <a:latin typeface="OpenSans-Light"/>
                <a:cs typeface="Calibri"/>
              </a:rPr>
              <a:t> 2021-2022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34" grpId="0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547183" y="0"/>
            <a:ext cx="56691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2207307" y="2466703"/>
            <a:ext cx="8242979" cy="238397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213F9667-4F98-4ED0-ABC7-1BAC02132F5B}"/>
              </a:ext>
            </a:extLst>
          </p:cNvPr>
          <p:cNvSpPr txBox="1">
            <a:spLocks/>
          </p:cNvSpPr>
          <p:nvPr/>
        </p:nvSpPr>
        <p:spPr>
          <a:xfrm>
            <a:off x="4688234" y="702564"/>
            <a:ext cx="1650748" cy="446315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es-MX" sz="3000" kern="0">
                <a:solidFill>
                  <a:srgbClr val="002060"/>
                </a:solidFill>
                <a:latin typeface="+mj-lt"/>
              </a:rPr>
              <a:t>Encuestas</a:t>
            </a:r>
          </a:p>
          <a:p>
            <a:pPr eaLnBrk="1" fontAlgn="auto" hangingPunct="1">
              <a:spcBef>
                <a:spcPts val="0"/>
              </a:spcBef>
              <a:defRPr/>
            </a:pPr>
            <a:endParaRPr lang="es-MX" sz="3000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CO" sz="3000" ker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86D62C-3DB1-4841-871E-942EA2C2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6" y="1298132"/>
            <a:ext cx="9833801" cy="525846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620D8A-C88F-4319-8BC1-1FE79804CC83}"/>
              </a:ext>
            </a:extLst>
          </p:cNvPr>
          <p:cNvSpPr txBox="1"/>
          <p:nvPr/>
        </p:nvSpPr>
        <p:spPr>
          <a:xfrm>
            <a:off x="4099032" y="6376582"/>
            <a:ext cx="4025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>
                <a:hlinkClick r:id="rId5"/>
              </a:rPr>
              <a:t>https://forms.gle/qNcmeYJnTxjNobsA9</a:t>
            </a:r>
            <a:r>
              <a:rPr lang="es-CO"/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377825-5C85-2885-CEA9-FF2E4554F904}"/>
              </a:ext>
            </a:extLst>
          </p:cNvPr>
          <p:cNvSpPr txBox="1"/>
          <p:nvPr/>
        </p:nvSpPr>
        <p:spPr>
          <a:xfrm>
            <a:off x="10567390" y="5906814"/>
            <a:ext cx="839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/>
              <a:t>160 </a:t>
            </a:r>
            <a:r>
              <a:rPr lang="es-CO" err="1"/>
              <a:t>rts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19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14" grpId="0" build="p" animBg="1" advAuto="0"/>
      <p:bldP spid="15" grpId="0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620907" y="353122"/>
            <a:ext cx="56691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2207307" y="2466703"/>
            <a:ext cx="8242979" cy="238397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213F9667-4F98-4ED0-ABC7-1BAC02132F5B}"/>
              </a:ext>
            </a:extLst>
          </p:cNvPr>
          <p:cNvSpPr txBox="1">
            <a:spLocks/>
          </p:cNvSpPr>
          <p:nvPr/>
        </p:nvSpPr>
        <p:spPr>
          <a:xfrm>
            <a:off x="167062" y="2673595"/>
            <a:ext cx="2145657" cy="2169910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spcBef>
                <a:spcPts val="0"/>
              </a:spcBef>
              <a:defRPr/>
            </a:pPr>
            <a:r>
              <a:rPr lang="es-MX" kern="0">
                <a:solidFill>
                  <a:srgbClr val="002060"/>
                </a:solidFill>
                <a:latin typeface="+mj-lt"/>
              </a:rPr>
              <a:t>Conclusiones del Diagnóstico</a:t>
            </a:r>
            <a:endParaRPr lang="es-ES"/>
          </a:p>
          <a:p>
            <a:pPr>
              <a:spcBef>
                <a:spcPts val="0"/>
              </a:spcBef>
              <a:defRPr/>
            </a:pPr>
            <a:endParaRPr lang="es-MX" sz="3000" ker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s-MX" sz="3000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CO" sz="30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E60B2F4A-DFF4-4AEC-8ADF-22BCC189C362}"/>
              </a:ext>
            </a:extLst>
          </p:cNvPr>
          <p:cNvSpPr txBox="1">
            <a:spLocks/>
          </p:cNvSpPr>
          <p:nvPr/>
        </p:nvSpPr>
        <p:spPr>
          <a:xfrm>
            <a:off x="2313041" y="1760181"/>
            <a:ext cx="9623182" cy="4646324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indent="-457200"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E</a:t>
            </a:r>
            <a:r>
              <a:rPr lang="es-MX" sz="2000" kern="0">
                <a:solidFill>
                  <a:srgbClr val="002060"/>
                </a:solidFill>
                <a:latin typeface="+mj-lt"/>
              </a:rPr>
              <a:t>xiste confusión en el concepto de gestión de la información con gestión del conocimiento.</a:t>
            </a:r>
            <a:endParaRPr lang="en-US" sz="2000"/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r>
              <a:rPr lang="es-MX" sz="2000" kern="0">
                <a:solidFill>
                  <a:srgbClr val="002060"/>
                </a:solidFill>
                <a:latin typeface="+mj-lt"/>
              </a:rPr>
              <a:t>Fuga del conocimiento tácito, no se sistematiza el aprendizaje.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r>
              <a:rPr lang="es-MX" sz="2000" kern="0">
                <a:solidFill>
                  <a:srgbClr val="002060"/>
                </a:solidFill>
                <a:latin typeface="+mj-lt"/>
              </a:rPr>
              <a:t>Las buenas prácticas no son documentadas.</a:t>
            </a:r>
          </a:p>
          <a:p>
            <a:pPr>
              <a:spcBef>
                <a:spcPts val="0"/>
              </a:spcBef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r>
              <a:rPr lang="es-MX" sz="2000" kern="0">
                <a:solidFill>
                  <a:srgbClr val="002060"/>
                </a:solidFill>
                <a:latin typeface="+mj-lt"/>
              </a:rPr>
              <a:t>Hay  recelo  en  compartir  información, el conocimiento, se considera propio y no institucional.</a:t>
            </a:r>
            <a:endParaRPr lang="es-MX" sz="2000" kern="0">
              <a:solidFill>
                <a:srgbClr val="002060"/>
              </a:solidFill>
              <a:latin typeface="Calibri Light" panose="020F0302020204030204"/>
            </a:endParaRPr>
          </a:p>
          <a:p>
            <a:pPr>
              <a:spcBef>
                <a:spcPts val="0"/>
              </a:spcBef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r>
              <a:rPr lang="es-MX" sz="2000" kern="0">
                <a:solidFill>
                  <a:srgbClr val="002060"/>
                </a:solidFill>
                <a:latin typeface="+mj-lt"/>
              </a:rPr>
              <a:t>Se desconoce y no existe un procedimiento para documentar aprendizajes, experiencias significativas.</a:t>
            </a:r>
          </a:p>
          <a:p>
            <a:pPr>
              <a:spcBef>
                <a:spcPts val="0"/>
              </a:spcBef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s-MX" sz="2000" kern="0">
                <a:solidFill>
                  <a:schemeClr val="tx1"/>
                </a:solidFill>
                <a:latin typeface="+mj-lt"/>
              </a:rPr>
              <a:t>Se socializó resultados diagnóstico y avances del reto a la líder de Talento Humano y equipo de gestión del conocimiento el 10 de agosto.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0"/>
              </a:spcBef>
              <a:buFont typeface="Arial"/>
              <a:buChar char="•"/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0"/>
              </a:spcBef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MX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CO" ker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86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14" grpId="0" build="p" animBg="1" advAuto="0"/>
      <p:bldP spid="15" grpId="0" build="p" animBg="1" advAuto="0"/>
      <p:bldP spid="3" grpId="0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E923B07-4CFA-44A1-8907-C9DE994F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" y="1891744"/>
            <a:ext cx="3616938" cy="3603882"/>
          </a:xfrm>
          <a:prstGeom prst="rect">
            <a:avLst/>
          </a:prstGeom>
        </p:spPr>
      </p:pic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3249195" y="2144738"/>
            <a:ext cx="8069082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4400" b="1">
                <a:solidFill>
                  <a:srgbClr val="002060"/>
                </a:solidFill>
                <a:latin typeface="Calibri"/>
                <a:cs typeface="Calibri"/>
              </a:rPr>
              <a:t>¿Cómo generar una cultura de gestión del conocimiento en la Gobernación de Norte de Santander?</a:t>
            </a:r>
            <a:endParaRPr lang="es-CO" sz="4400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2" name="CuadroTexto 15">
            <a:extLst>
              <a:ext uri="{FF2B5EF4-FFF2-40B4-BE49-F238E27FC236}">
                <a16:creationId xmlns:a16="http://schemas.microsoft.com/office/drawing/2014/main" id="{DF0DEEA0-E8FB-4423-92ED-B359CDF948FC}"/>
              </a:ext>
            </a:extLst>
          </p:cNvPr>
          <p:cNvSpPr txBox="1"/>
          <p:nvPr/>
        </p:nvSpPr>
        <p:spPr>
          <a:xfrm>
            <a:off x="2540193" y="397690"/>
            <a:ext cx="57249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9">
            <a:extLst>
              <a:ext uri="{FF2B5EF4-FFF2-40B4-BE49-F238E27FC236}">
                <a16:creationId xmlns:a16="http://schemas.microsoft.com/office/drawing/2014/main" id="{F96BB243-E600-135A-CE56-78F410B6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2" y="5959476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C06D4671-7430-4CD8-B8D3-D9D207B1B9BA}"/>
              </a:ext>
            </a:extLst>
          </p:cNvPr>
          <p:cNvSpPr/>
          <p:nvPr/>
        </p:nvSpPr>
        <p:spPr>
          <a:xfrm>
            <a:off x="2223748" y="1088913"/>
            <a:ext cx="7632848" cy="497943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FB996B0-5E21-468B-BA45-70612603CCA2}"/>
              </a:ext>
            </a:extLst>
          </p:cNvPr>
          <p:cNvSpPr/>
          <p:nvPr/>
        </p:nvSpPr>
        <p:spPr>
          <a:xfrm>
            <a:off x="3421288" y="1853951"/>
            <a:ext cx="3702898" cy="35036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F05160A6-BC18-4847-AA5F-78DDA948C500}"/>
              </a:ext>
            </a:extLst>
          </p:cNvPr>
          <p:cNvSpPr/>
          <p:nvPr/>
        </p:nvSpPr>
        <p:spPr>
          <a:xfrm>
            <a:off x="5225738" y="1850828"/>
            <a:ext cx="3666452" cy="35036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5" name="Elipse 1034">
            <a:extLst>
              <a:ext uri="{FF2B5EF4-FFF2-40B4-BE49-F238E27FC236}">
                <a16:creationId xmlns:a16="http://schemas.microsoft.com/office/drawing/2014/main" id="{EBD7ED8C-BC85-41BE-8BBC-2E6C2CA2B8DF}"/>
              </a:ext>
            </a:extLst>
          </p:cNvPr>
          <p:cNvSpPr/>
          <p:nvPr/>
        </p:nvSpPr>
        <p:spPr>
          <a:xfrm>
            <a:off x="5271912" y="2091176"/>
            <a:ext cx="1855163" cy="304553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8" name="Picture 4" descr="C:\Users\PC CEMA\Pictures\BASE PNG.PNG"/>
          <p:cNvPicPr>
            <a:picLocks noChangeAspect="1" noChangeArrowheads="1"/>
          </p:cNvPicPr>
          <p:nvPr/>
        </p:nvPicPr>
        <p:blipFill rotWithShape="1">
          <a:blip r:embed="rId3" cstate="print"/>
          <a:srcRect l="-7799" t="76457" r="100000"/>
          <a:stretch/>
        </p:blipFill>
        <p:spPr bwMode="auto">
          <a:xfrm>
            <a:off x="7248129" y="1"/>
            <a:ext cx="671943" cy="1352215"/>
          </a:xfrm>
          <a:prstGeom prst="rect">
            <a:avLst/>
          </a:prstGeom>
          <a:noFill/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2FE68C4-DC6E-49A6-A849-A98A5A3BAF13}"/>
              </a:ext>
            </a:extLst>
          </p:cNvPr>
          <p:cNvSpPr/>
          <p:nvPr/>
        </p:nvSpPr>
        <p:spPr>
          <a:xfrm>
            <a:off x="4352664" y="1891646"/>
            <a:ext cx="14911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Villanos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033E57-D160-49DC-9AF3-AD66C6ED863E}"/>
              </a:ext>
            </a:extLst>
          </p:cNvPr>
          <p:cNvSpPr/>
          <p:nvPr/>
        </p:nvSpPr>
        <p:spPr>
          <a:xfrm>
            <a:off x="6714363" y="1942497"/>
            <a:ext cx="13610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Héroes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E001C40-ECF1-4091-8C60-52422303AAA7}"/>
              </a:ext>
            </a:extLst>
          </p:cNvPr>
          <p:cNvSpPr txBox="1"/>
          <p:nvPr/>
        </p:nvSpPr>
        <p:spPr>
          <a:xfrm>
            <a:off x="4637413" y="116244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Conocimiento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CE877C-726F-4A11-B080-EDB8241E9032}"/>
              </a:ext>
            </a:extLst>
          </p:cNvPr>
          <p:cNvSpPr txBox="1"/>
          <p:nvPr/>
        </p:nvSpPr>
        <p:spPr>
          <a:xfrm>
            <a:off x="6238476" y="1168965"/>
            <a:ext cx="118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Tecnología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E9D6042-2910-43D7-BFE7-1897AA886A2C}"/>
              </a:ext>
            </a:extLst>
          </p:cNvPr>
          <p:cNvSpPr txBox="1"/>
          <p:nvPr/>
        </p:nvSpPr>
        <p:spPr>
          <a:xfrm>
            <a:off x="5284623" y="1383111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Visión empresa</a:t>
            </a:r>
          </a:p>
        </p:txBody>
      </p:sp>
      <p:sp>
        <p:nvSpPr>
          <p:cNvPr id="1024" name="CuadroTexto 1023">
            <a:extLst>
              <a:ext uri="{FF2B5EF4-FFF2-40B4-BE49-F238E27FC236}">
                <a16:creationId xmlns:a16="http://schemas.microsoft.com/office/drawing/2014/main" id="{9371A824-4AA7-47CA-8E77-A0D97A54ADFF}"/>
              </a:ext>
            </a:extLst>
          </p:cNvPr>
          <p:cNvSpPr txBox="1"/>
          <p:nvPr/>
        </p:nvSpPr>
        <p:spPr>
          <a:xfrm>
            <a:off x="4868922" y="5376062"/>
            <a:ext cx="288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Trato cariñoso a las personas</a:t>
            </a:r>
          </a:p>
        </p:txBody>
      </p:sp>
      <p:sp>
        <p:nvSpPr>
          <p:cNvPr id="1025" name="Flecha: a la derecha 1024">
            <a:extLst>
              <a:ext uri="{FF2B5EF4-FFF2-40B4-BE49-F238E27FC236}">
                <a16:creationId xmlns:a16="http://schemas.microsoft.com/office/drawing/2014/main" id="{1ED122AF-67C4-40A8-958D-65E320A1CC4F}"/>
              </a:ext>
            </a:extLst>
          </p:cNvPr>
          <p:cNvSpPr/>
          <p:nvPr/>
        </p:nvSpPr>
        <p:spPr>
          <a:xfrm rot="16200000">
            <a:off x="5855038" y="894319"/>
            <a:ext cx="419717" cy="23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27" name="CuadroTexto 1026">
            <a:extLst>
              <a:ext uri="{FF2B5EF4-FFF2-40B4-BE49-F238E27FC236}">
                <a16:creationId xmlns:a16="http://schemas.microsoft.com/office/drawing/2014/main" id="{401649F6-3B22-486B-BFA1-C1F0C6955F52}"/>
              </a:ext>
            </a:extLst>
          </p:cNvPr>
          <p:cNvSpPr txBox="1"/>
          <p:nvPr/>
        </p:nvSpPr>
        <p:spPr>
          <a:xfrm>
            <a:off x="5608004" y="49188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Obama</a:t>
            </a:r>
          </a:p>
        </p:txBody>
      </p: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268A19AC-47E6-4B72-BCA7-F56B3974DA53}"/>
              </a:ext>
            </a:extLst>
          </p:cNvPr>
          <p:cNvSpPr txBox="1"/>
          <p:nvPr/>
        </p:nvSpPr>
        <p:spPr>
          <a:xfrm>
            <a:off x="5797755" y="5601174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Bondad</a:t>
            </a:r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2D8818F5-3FCD-4E94-AEFF-D4AE737B6269}"/>
              </a:ext>
            </a:extLst>
          </p:cNvPr>
          <p:cNvSpPr/>
          <p:nvPr/>
        </p:nvSpPr>
        <p:spPr>
          <a:xfrm rot="5238374">
            <a:off x="6055111" y="6008895"/>
            <a:ext cx="419717" cy="23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0" name="CuadroTexto 1029">
            <a:extLst>
              <a:ext uri="{FF2B5EF4-FFF2-40B4-BE49-F238E27FC236}">
                <a16:creationId xmlns:a16="http://schemas.microsoft.com/office/drawing/2014/main" id="{C412ADDD-E2E9-472B-ACEE-E837785A951D}"/>
              </a:ext>
            </a:extLst>
          </p:cNvPr>
          <p:cNvSpPr txBox="1"/>
          <p:nvPr/>
        </p:nvSpPr>
        <p:spPr>
          <a:xfrm>
            <a:off x="5508596" y="6283912"/>
            <a:ext cx="14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Madre Teresa</a:t>
            </a:r>
          </a:p>
        </p:txBody>
      </p:sp>
      <p:sp>
        <p:nvSpPr>
          <p:cNvPr id="1031" name="CuadroTexto 1030">
            <a:extLst>
              <a:ext uri="{FF2B5EF4-FFF2-40B4-BE49-F238E27FC236}">
                <a16:creationId xmlns:a16="http://schemas.microsoft.com/office/drawing/2014/main" id="{E01C4978-3793-4933-BEE9-5173D38091C9}"/>
              </a:ext>
            </a:extLst>
          </p:cNvPr>
          <p:cNvSpPr txBox="1"/>
          <p:nvPr/>
        </p:nvSpPr>
        <p:spPr>
          <a:xfrm>
            <a:off x="2284363" y="2991925"/>
            <a:ext cx="136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Escuchar a los que no tienen voz</a:t>
            </a:r>
          </a:p>
        </p:txBody>
      </p:sp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88D644C8-FCA6-41B8-AF38-105773A81EF5}"/>
              </a:ext>
            </a:extLst>
          </p:cNvPr>
          <p:cNvSpPr/>
          <p:nvPr/>
        </p:nvSpPr>
        <p:spPr>
          <a:xfrm rot="12751956">
            <a:off x="1931164" y="3205277"/>
            <a:ext cx="419717" cy="23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2" name="CuadroTexto 1031">
            <a:extLst>
              <a:ext uri="{FF2B5EF4-FFF2-40B4-BE49-F238E27FC236}">
                <a16:creationId xmlns:a16="http://schemas.microsoft.com/office/drawing/2014/main" id="{ED22BBBE-9086-4AE8-87CA-387BA28A448F}"/>
              </a:ext>
            </a:extLst>
          </p:cNvPr>
          <p:cNvSpPr txBox="1"/>
          <p:nvPr/>
        </p:nvSpPr>
        <p:spPr>
          <a:xfrm>
            <a:off x="1613814" y="2528356"/>
            <a:ext cx="73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Betty</a:t>
            </a:r>
          </a:p>
          <a:p>
            <a:r>
              <a:rPr lang="es-CO"/>
              <a:t>La fea</a:t>
            </a:r>
          </a:p>
        </p:txBody>
      </p:sp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C3EDDCCD-F2F0-4FD6-B0FC-3F0CC4E8D0F7}"/>
              </a:ext>
            </a:extLst>
          </p:cNvPr>
          <p:cNvSpPr/>
          <p:nvPr/>
        </p:nvSpPr>
        <p:spPr>
          <a:xfrm rot="1508010">
            <a:off x="9677697" y="3795624"/>
            <a:ext cx="419717" cy="23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4" name="CuadroTexto 1033">
            <a:extLst>
              <a:ext uri="{FF2B5EF4-FFF2-40B4-BE49-F238E27FC236}">
                <a16:creationId xmlns:a16="http://schemas.microsoft.com/office/drawing/2014/main" id="{07C15169-BE73-4E60-9846-83F68080A46D}"/>
              </a:ext>
            </a:extLst>
          </p:cNvPr>
          <p:cNvSpPr txBox="1"/>
          <p:nvPr/>
        </p:nvSpPr>
        <p:spPr>
          <a:xfrm>
            <a:off x="9933891" y="3994846"/>
            <a:ext cx="10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Doc y Marti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22EE75-0D76-4997-A9AD-1D8C6F5D2ACF}"/>
              </a:ext>
            </a:extLst>
          </p:cNvPr>
          <p:cNvSpPr txBox="1"/>
          <p:nvPr/>
        </p:nvSpPr>
        <p:spPr>
          <a:xfrm>
            <a:off x="3958346" y="2586662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Ignoranteboy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85DF6E-A3E9-423A-B2EC-0DFFA1FDBFB3}"/>
              </a:ext>
            </a:extLst>
          </p:cNvPr>
          <p:cNvSpPr txBox="1"/>
          <p:nvPr/>
        </p:nvSpPr>
        <p:spPr>
          <a:xfrm>
            <a:off x="3665647" y="301748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Acertijo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A7381F-B807-4D8A-AEA5-2956036931C2}"/>
              </a:ext>
            </a:extLst>
          </p:cNvPr>
          <p:cNvSpPr txBox="1"/>
          <p:nvPr/>
        </p:nvSpPr>
        <p:spPr>
          <a:xfrm>
            <a:off x="4616267" y="4111295"/>
            <a:ext cx="57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Kiko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DDACD5-56D0-4584-A500-2A69ECA2574D}"/>
              </a:ext>
            </a:extLst>
          </p:cNvPr>
          <p:cNvSpPr txBox="1"/>
          <p:nvPr/>
        </p:nvSpPr>
        <p:spPr>
          <a:xfrm>
            <a:off x="3963026" y="4500022"/>
            <a:ext cx="11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Voldemart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DD6B10E-79EE-42A6-B553-05D90FB63DC7}"/>
              </a:ext>
            </a:extLst>
          </p:cNvPr>
          <p:cNvSpPr txBox="1"/>
          <p:nvPr/>
        </p:nvSpPr>
        <p:spPr>
          <a:xfrm>
            <a:off x="4428184" y="344705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Cruela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085E9CA-1C6D-47CE-B4C0-3FC09518CFA9}"/>
              </a:ext>
            </a:extLst>
          </p:cNvPr>
          <p:cNvSpPr txBox="1"/>
          <p:nvPr/>
        </p:nvSpPr>
        <p:spPr>
          <a:xfrm>
            <a:off x="3627833" y="3746762"/>
            <a:ext cx="7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Venón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5615D9-5499-459B-8684-A00ED6DB9797}"/>
              </a:ext>
            </a:extLst>
          </p:cNvPr>
          <p:cNvSpPr txBox="1"/>
          <p:nvPr/>
        </p:nvSpPr>
        <p:spPr>
          <a:xfrm>
            <a:off x="4675518" y="4870890"/>
            <a:ext cx="102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Morgana</a:t>
            </a:r>
          </a:p>
        </p:txBody>
      </p:sp>
      <p:sp>
        <p:nvSpPr>
          <p:cNvPr id="1033" name="CuadroTexto 1032">
            <a:extLst>
              <a:ext uri="{FF2B5EF4-FFF2-40B4-BE49-F238E27FC236}">
                <a16:creationId xmlns:a16="http://schemas.microsoft.com/office/drawing/2014/main" id="{766185FB-A212-4A94-8C45-A4D5D7D9F605}"/>
              </a:ext>
            </a:extLst>
          </p:cNvPr>
          <p:cNvSpPr txBox="1"/>
          <p:nvPr/>
        </p:nvSpPr>
        <p:spPr>
          <a:xfrm>
            <a:off x="8871338" y="2938460"/>
            <a:ext cx="1087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Ir al pasado y formular política GESCO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81AF0D4-C85C-48C2-80C5-58CCC6E1DE3C}"/>
              </a:ext>
            </a:extLst>
          </p:cNvPr>
          <p:cNvSpPr txBox="1"/>
          <p:nvPr/>
        </p:nvSpPr>
        <p:spPr>
          <a:xfrm>
            <a:off x="7133261" y="3000966"/>
            <a:ext cx="13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Supercultura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4ADBE-FDAC-4C8B-9A2D-445753BA6EA0}"/>
              </a:ext>
            </a:extLst>
          </p:cNvPr>
          <p:cNvSpPr txBox="1"/>
          <p:nvPr/>
        </p:nvSpPr>
        <p:spPr>
          <a:xfrm>
            <a:off x="8122957" y="369708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Hulk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3794C6-DBEE-4097-B790-CC555360A475}"/>
              </a:ext>
            </a:extLst>
          </p:cNvPr>
          <p:cNvSpPr txBox="1"/>
          <p:nvPr/>
        </p:nvSpPr>
        <p:spPr>
          <a:xfrm>
            <a:off x="7970927" y="3306982"/>
            <a:ext cx="9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Batman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646D47-7C23-40B4-B88C-15043F7853FD}"/>
              </a:ext>
            </a:extLst>
          </p:cNvPr>
          <p:cNvSpPr txBox="1"/>
          <p:nvPr/>
        </p:nvSpPr>
        <p:spPr>
          <a:xfrm>
            <a:off x="6614081" y="4914682"/>
            <a:ext cx="133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Harry Potter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36729D-C441-4CCF-9F13-B88EDE8FDBFA}"/>
              </a:ext>
            </a:extLst>
          </p:cNvPr>
          <p:cNvSpPr txBox="1"/>
          <p:nvPr/>
        </p:nvSpPr>
        <p:spPr>
          <a:xfrm>
            <a:off x="6793730" y="4518091"/>
            <a:ext cx="165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Mujer maravilla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F8143E-0A75-4501-80EB-E86C99B018BA}"/>
              </a:ext>
            </a:extLst>
          </p:cNvPr>
          <p:cNvSpPr txBox="1"/>
          <p:nvPr/>
        </p:nvSpPr>
        <p:spPr>
          <a:xfrm>
            <a:off x="7154552" y="2595180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Mario Bros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841FBF-B11D-4AC9-8E2D-71D0F834A79B}"/>
              </a:ext>
            </a:extLst>
          </p:cNvPr>
          <p:cNvSpPr txBox="1"/>
          <p:nvPr/>
        </p:nvSpPr>
        <p:spPr>
          <a:xfrm>
            <a:off x="7330571" y="4106092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Spiderman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71DD0B-BA01-49ED-A651-37349743A88F}"/>
              </a:ext>
            </a:extLst>
          </p:cNvPr>
          <p:cNvSpPr txBox="1"/>
          <p:nvPr/>
        </p:nvSpPr>
        <p:spPr>
          <a:xfrm>
            <a:off x="7201450" y="355743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Merlín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E310CAA-41A7-4596-9395-300E9A000A36}"/>
              </a:ext>
            </a:extLst>
          </p:cNvPr>
          <p:cNvSpPr txBox="1"/>
          <p:nvPr/>
        </p:nvSpPr>
        <p:spPr>
          <a:xfrm>
            <a:off x="5663202" y="2455553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Egoísmo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0DD907-0CAA-453E-80D5-3A07160FA3C0}"/>
              </a:ext>
            </a:extLst>
          </p:cNvPr>
          <p:cNvSpPr txBox="1"/>
          <p:nvPr/>
        </p:nvSpPr>
        <p:spPr>
          <a:xfrm>
            <a:off x="5399015" y="288830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Complejidad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6DD059-B235-4079-9B08-6F59B537399B}"/>
              </a:ext>
            </a:extLst>
          </p:cNvPr>
          <p:cNvSpPr txBox="1"/>
          <p:nvPr/>
        </p:nvSpPr>
        <p:spPr>
          <a:xfrm>
            <a:off x="5445449" y="3671681"/>
            <a:ext cx="136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/>
              <a:t>Giros en el mismo lugar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51D6DB8-BD2B-4567-A97B-A44514809BC3}"/>
              </a:ext>
            </a:extLst>
          </p:cNvPr>
          <p:cNvSpPr txBox="1"/>
          <p:nvPr/>
        </p:nvSpPr>
        <p:spPr>
          <a:xfrm>
            <a:off x="5614949" y="4324631"/>
            <a:ext cx="10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/>
              <a:t>Desorden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0DD262F-168D-4B75-8138-570B6E8D0C95}"/>
              </a:ext>
            </a:extLst>
          </p:cNvPr>
          <p:cNvSpPr txBox="1"/>
          <p:nvPr/>
        </p:nvSpPr>
        <p:spPr>
          <a:xfrm>
            <a:off x="5153216" y="3346257"/>
            <a:ext cx="196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/>
              <a:t>Camino más largo</a:t>
            </a:r>
          </a:p>
        </p:txBody>
      </p:sp>
      <p:pic>
        <p:nvPicPr>
          <p:cNvPr id="34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AA0802D5-834E-4148-3876-F150A0AB2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7">
            <a:extLst>
              <a:ext uri="{FF2B5EF4-FFF2-40B4-BE49-F238E27FC236}">
                <a16:creationId xmlns:a16="http://schemas.microsoft.com/office/drawing/2014/main" id="{6B7AC08E-8372-F364-89B5-4AA1A6AD8AB6}"/>
              </a:ext>
            </a:extLst>
          </p:cNvPr>
          <p:cNvSpPr/>
          <p:nvPr/>
        </p:nvSpPr>
        <p:spPr>
          <a:xfrm>
            <a:off x="477756" y="92093"/>
            <a:ext cx="3023008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IDEACIÓN</a:t>
            </a:r>
            <a:endParaRPr lang="es-ES" sz="5400" b="1">
              <a:ln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4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9">
            <a:extLst>
              <a:ext uri="{FF2B5EF4-FFF2-40B4-BE49-F238E27FC236}">
                <a16:creationId xmlns:a16="http://schemas.microsoft.com/office/drawing/2014/main" id="{85408FFE-6099-D96E-44B7-6E1EA18C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DEE22D-96A1-456A-B1EC-B64405EF5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26" y="2217071"/>
            <a:ext cx="3529497" cy="39645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53B32FF-F8FB-4F1B-A92D-7FDB824384E0}"/>
              </a:ext>
            </a:extLst>
          </p:cNvPr>
          <p:cNvSpPr/>
          <p:nvPr/>
        </p:nvSpPr>
        <p:spPr>
          <a:xfrm>
            <a:off x="8412909" y="6013531"/>
            <a:ext cx="2031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/>
              <a:t>Designed by stories / Freepik </a:t>
            </a:r>
          </a:p>
          <a:p>
            <a:r>
              <a:rPr lang="es-CO" sz="900"/>
              <a:t>www.freepik.com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27B8A4-52C4-4450-92BB-6D6F76EBDA36}"/>
              </a:ext>
            </a:extLst>
          </p:cNvPr>
          <p:cNvSpPr/>
          <p:nvPr/>
        </p:nvSpPr>
        <p:spPr>
          <a:xfrm>
            <a:off x="4801617" y="24574"/>
            <a:ext cx="1705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FFC000"/>
                </a:solidFill>
              </a:rPr>
              <a:t>Ideas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8B6480-A2CB-47FC-984E-430F5B23D878}"/>
              </a:ext>
            </a:extLst>
          </p:cNvPr>
          <p:cNvSpPr txBox="1"/>
          <p:nvPr/>
        </p:nvSpPr>
        <p:spPr>
          <a:xfrm>
            <a:off x="2562060" y="944922"/>
            <a:ext cx="183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/>
              <a:t>Comunicación asertiva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7AA2AA-0E8D-4921-8B47-0B086101A45F}"/>
              </a:ext>
            </a:extLst>
          </p:cNvPr>
          <p:cNvSpPr txBox="1"/>
          <p:nvPr/>
        </p:nvSpPr>
        <p:spPr>
          <a:xfrm>
            <a:off x="1734704" y="4459476"/>
            <a:ext cx="2538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/>
              <a:t>Mejora de procesos y procedimientos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CF96E0-229F-4766-B2CF-5756CE8181A2}"/>
              </a:ext>
            </a:extLst>
          </p:cNvPr>
          <p:cNvSpPr txBox="1"/>
          <p:nvPr/>
        </p:nvSpPr>
        <p:spPr>
          <a:xfrm>
            <a:off x="5536566" y="2048165"/>
            <a:ext cx="185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Implementación plataforma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D01D0E-C281-4E4A-BC66-5381A6973152}"/>
              </a:ext>
            </a:extLst>
          </p:cNvPr>
          <p:cNvSpPr txBox="1"/>
          <p:nvPr/>
        </p:nvSpPr>
        <p:spPr>
          <a:xfrm>
            <a:off x="1992090" y="3651211"/>
            <a:ext cx="207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Trabajar memoria institucional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47720D-3864-41BE-A187-6AB6572DCA07}"/>
              </a:ext>
            </a:extLst>
          </p:cNvPr>
          <p:cNvSpPr txBox="1"/>
          <p:nvPr/>
        </p:nvSpPr>
        <p:spPr>
          <a:xfrm>
            <a:off x="4835801" y="4272291"/>
            <a:ext cx="177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Valorar conocimientos de servidores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DAE339-AA16-4B60-A156-AAAB23F057ED}"/>
              </a:ext>
            </a:extLst>
          </p:cNvPr>
          <p:cNvSpPr txBox="1"/>
          <p:nvPr/>
        </p:nvSpPr>
        <p:spPr>
          <a:xfrm>
            <a:off x="5534798" y="5441833"/>
            <a:ext cx="166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Disponer de voluntad para compartir y transferir conocimiento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536CC5D-C796-411B-B106-F6DD57DFEF46}"/>
              </a:ext>
            </a:extLst>
          </p:cNvPr>
          <p:cNvSpPr txBox="1"/>
          <p:nvPr/>
        </p:nvSpPr>
        <p:spPr>
          <a:xfrm>
            <a:off x="5396541" y="6097627"/>
            <a:ext cx="194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Desarrollo de competencias y habilidades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E41CC1-D045-47ED-8BDA-53D23FF2D560}"/>
              </a:ext>
            </a:extLst>
          </p:cNvPr>
          <p:cNvSpPr txBox="1"/>
          <p:nvPr/>
        </p:nvSpPr>
        <p:spPr>
          <a:xfrm>
            <a:off x="4912536" y="4713315"/>
            <a:ext cx="155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Incrementar interés por estudiar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D01F23-F8E8-4AF1-8DE7-F8F5AE3E4CD2}"/>
              </a:ext>
            </a:extLst>
          </p:cNvPr>
          <p:cNvSpPr txBox="1"/>
          <p:nvPr/>
        </p:nvSpPr>
        <p:spPr>
          <a:xfrm>
            <a:off x="2379420" y="2496326"/>
            <a:ext cx="23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Mesas de trabajo de innovación (romper moldes)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F2EF2F-F4DB-47D8-A4D0-A2E746A7341F}"/>
              </a:ext>
            </a:extLst>
          </p:cNvPr>
          <p:cNvSpPr txBox="1"/>
          <p:nvPr/>
        </p:nvSpPr>
        <p:spPr>
          <a:xfrm>
            <a:off x="5513786" y="2559422"/>
            <a:ext cx="195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Adaptación de herramientas para compartir y difundir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2BDBE4-7D8A-4D21-9002-8CD2FD447783}"/>
              </a:ext>
            </a:extLst>
          </p:cNvPr>
          <p:cNvSpPr txBox="1"/>
          <p:nvPr/>
        </p:nvSpPr>
        <p:spPr>
          <a:xfrm>
            <a:off x="2306338" y="1309397"/>
            <a:ext cx="235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Campañas reestructuración de la cultura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2D2CB4-3319-4203-B4A5-33B9C22D67B8}"/>
              </a:ext>
            </a:extLst>
          </p:cNvPr>
          <p:cNvSpPr txBox="1"/>
          <p:nvPr/>
        </p:nvSpPr>
        <p:spPr>
          <a:xfrm>
            <a:off x="1923428" y="4828704"/>
            <a:ext cx="190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/>
              <a:t>Cultura gestión documental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31B914F-A4C6-497D-9DA3-E01788783E5D}"/>
              </a:ext>
            </a:extLst>
          </p:cNvPr>
          <p:cNvSpPr txBox="1"/>
          <p:nvPr/>
        </p:nvSpPr>
        <p:spPr>
          <a:xfrm>
            <a:off x="2187725" y="1723964"/>
            <a:ext cx="274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Espacios para compartir y escuchar a los compañeros sobre como hacen el trabajo y proponer ideas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7C820C0-4EC9-49FC-A66B-19B8CA287398}"/>
              </a:ext>
            </a:extLst>
          </p:cNvPr>
          <p:cNvSpPr txBox="1"/>
          <p:nvPr/>
        </p:nvSpPr>
        <p:spPr>
          <a:xfrm>
            <a:off x="4863092" y="3904948"/>
            <a:ext cx="164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/>
              <a:t>Generación</a:t>
            </a:r>
            <a:r>
              <a:rPr lang="es-CO" sz="1400"/>
              <a:t> estímulos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63610CE-14B1-400E-988F-53C2A2CA6523}"/>
              </a:ext>
            </a:extLst>
          </p:cNvPr>
          <p:cNvSpPr txBox="1"/>
          <p:nvPr/>
        </p:nvSpPr>
        <p:spPr>
          <a:xfrm>
            <a:off x="6445705" y="819609"/>
            <a:ext cx="143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Buen proceso de inducción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278A199-5ABC-44D9-80E0-AE0F926ABC91}"/>
              </a:ext>
            </a:extLst>
          </p:cNvPr>
          <p:cNvSpPr txBox="1"/>
          <p:nvPr/>
        </p:nvSpPr>
        <p:spPr>
          <a:xfrm>
            <a:off x="1582752" y="3976583"/>
            <a:ext cx="277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Documentar conocimiento de funcionarios próximos a retirarse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D1D92AB-AC7C-4EF7-B50B-CEC50FF6CED1}"/>
              </a:ext>
            </a:extLst>
          </p:cNvPr>
          <p:cNvSpPr txBox="1"/>
          <p:nvPr/>
        </p:nvSpPr>
        <p:spPr>
          <a:xfrm>
            <a:off x="5687034" y="3084418"/>
            <a:ext cx="174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Sistemas de información idóneos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20EC98-888F-4513-950B-1F414AC7AF5C}"/>
              </a:ext>
            </a:extLst>
          </p:cNvPr>
          <p:cNvSpPr txBox="1"/>
          <p:nvPr/>
        </p:nvSpPr>
        <p:spPr>
          <a:xfrm>
            <a:off x="6380845" y="1302862"/>
            <a:ext cx="180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Condiciones físicas de trabajo adecuadas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71B6E6-B72D-42C5-BE91-846F71918D6D}"/>
              </a:ext>
            </a:extLst>
          </p:cNvPr>
          <p:cNvSpPr txBox="1"/>
          <p:nvPr/>
        </p:nvSpPr>
        <p:spPr>
          <a:xfrm>
            <a:off x="1862918" y="5137580"/>
            <a:ext cx="1908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/>
              <a:t>Experiencias documentadas</a:t>
            </a:r>
          </a:p>
        </p:txBody>
      </p:sp>
      <p:sp>
        <p:nvSpPr>
          <p:cNvPr id="28" name="Lágrima 27">
            <a:extLst>
              <a:ext uri="{FF2B5EF4-FFF2-40B4-BE49-F238E27FC236}">
                <a16:creationId xmlns:a16="http://schemas.microsoft.com/office/drawing/2014/main" id="{A98031F2-72CF-454E-A171-C33F2B1BAADF}"/>
              </a:ext>
            </a:extLst>
          </p:cNvPr>
          <p:cNvSpPr/>
          <p:nvPr/>
        </p:nvSpPr>
        <p:spPr>
          <a:xfrm rot="3962228">
            <a:off x="2234654" y="558748"/>
            <a:ext cx="2488073" cy="2708598"/>
          </a:xfrm>
          <a:prstGeom prst="teardrop">
            <a:avLst>
              <a:gd name="adj" fmla="val 10593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Lágrima 30">
            <a:extLst>
              <a:ext uri="{FF2B5EF4-FFF2-40B4-BE49-F238E27FC236}">
                <a16:creationId xmlns:a16="http://schemas.microsoft.com/office/drawing/2014/main" id="{1E4747EA-A4E2-4C21-94EB-096E398F4C8F}"/>
              </a:ext>
            </a:extLst>
          </p:cNvPr>
          <p:cNvSpPr/>
          <p:nvPr/>
        </p:nvSpPr>
        <p:spPr>
          <a:xfrm rot="8311482">
            <a:off x="8395346" y="1237563"/>
            <a:ext cx="1115812" cy="1053592"/>
          </a:xfrm>
          <a:prstGeom prst="teardrop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DD0C3D2-9B1F-451E-A4D1-E7154C1B0B71}"/>
              </a:ext>
            </a:extLst>
          </p:cNvPr>
          <p:cNvSpPr/>
          <p:nvPr/>
        </p:nvSpPr>
        <p:spPr>
          <a:xfrm>
            <a:off x="8304495" y="1573366"/>
            <a:ext cx="1342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/>
              <a:t>Pensar como equipo</a:t>
            </a:r>
          </a:p>
        </p:txBody>
      </p:sp>
      <p:sp>
        <p:nvSpPr>
          <p:cNvPr id="33" name="Lágrima 32">
            <a:extLst>
              <a:ext uri="{FF2B5EF4-FFF2-40B4-BE49-F238E27FC236}">
                <a16:creationId xmlns:a16="http://schemas.microsoft.com/office/drawing/2014/main" id="{CF748D45-2E11-4C3A-AAFA-31433B368876}"/>
              </a:ext>
            </a:extLst>
          </p:cNvPr>
          <p:cNvSpPr/>
          <p:nvPr/>
        </p:nvSpPr>
        <p:spPr>
          <a:xfrm rot="2297929">
            <a:off x="1743545" y="3215449"/>
            <a:ext cx="2421251" cy="2557558"/>
          </a:xfrm>
          <a:prstGeom prst="teardrop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Lágrima 33">
            <a:extLst>
              <a:ext uri="{FF2B5EF4-FFF2-40B4-BE49-F238E27FC236}">
                <a16:creationId xmlns:a16="http://schemas.microsoft.com/office/drawing/2014/main" id="{73B4E627-69F3-4E59-B28E-3D1689D190D7}"/>
              </a:ext>
            </a:extLst>
          </p:cNvPr>
          <p:cNvSpPr/>
          <p:nvPr/>
        </p:nvSpPr>
        <p:spPr>
          <a:xfrm rot="4457479">
            <a:off x="5607344" y="1795270"/>
            <a:ext cx="1791329" cy="1913148"/>
          </a:xfrm>
          <a:prstGeom prst="teardrop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Lágrima 34">
            <a:extLst>
              <a:ext uri="{FF2B5EF4-FFF2-40B4-BE49-F238E27FC236}">
                <a16:creationId xmlns:a16="http://schemas.microsoft.com/office/drawing/2014/main" id="{BB4638E6-57ED-4208-BEB8-821F3D4EA61C}"/>
              </a:ext>
            </a:extLst>
          </p:cNvPr>
          <p:cNvSpPr/>
          <p:nvPr/>
        </p:nvSpPr>
        <p:spPr>
          <a:xfrm rot="2969415">
            <a:off x="4843873" y="3551952"/>
            <a:ext cx="1686324" cy="1769176"/>
          </a:xfrm>
          <a:prstGeom prst="teardrop">
            <a:avLst>
              <a:gd name="adj" fmla="val 101478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Lágrima 35">
            <a:extLst>
              <a:ext uri="{FF2B5EF4-FFF2-40B4-BE49-F238E27FC236}">
                <a16:creationId xmlns:a16="http://schemas.microsoft.com/office/drawing/2014/main" id="{071949D2-6704-48AE-A715-151AFD64834F}"/>
              </a:ext>
            </a:extLst>
          </p:cNvPr>
          <p:cNvSpPr/>
          <p:nvPr/>
        </p:nvSpPr>
        <p:spPr>
          <a:xfrm rot="5650667">
            <a:off x="6643149" y="441015"/>
            <a:ext cx="1125932" cy="1665910"/>
          </a:xfrm>
          <a:prstGeom prst="teardrop">
            <a:avLst>
              <a:gd name="adj" fmla="val 106912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Lágrima 36">
            <a:extLst>
              <a:ext uri="{FF2B5EF4-FFF2-40B4-BE49-F238E27FC236}">
                <a16:creationId xmlns:a16="http://schemas.microsoft.com/office/drawing/2014/main" id="{42BA931B-B123-4789-8984-013E3B73999A}"/>
              </a:ext>
            </a:extLst>
          </p:cNvPr>
          <p:cNvSpPr/>
          <p:nvPr/>
        </p:nvSpPr>
        <p:spPr>
          <a:xfrm>
            <a:off x="5368998" y="5292173"/>
            <a:ext cx="1908277" cy="1520961"/>
          </a:xfrm>
          <a:prstGeom prst="teardrop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8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1C44C943-47B7-8F99-98AB-BCD36828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550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9">
            <a:extLst>
              <a:ext uri="{FF2B5EF4-FFF2-40B4-BE49-F238E27FC236}">
                <a16:creationId xmlns:a16="http://schemas.microsoft.com/office/drawing/2014/main" id="{D60B4CF6-E6F0-1B9B-2ABF-C965A4E5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DEE22D-96A1-456A-B1EC-B64405EF5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26" y="2217071"/>
            <a:ext cx="3529497" cy="39645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53B32FF-F8FB-4F1B-A92D-7FDB824384E0}"/>
              </a:ext>
            </a:extLst>
          </p:cNvPr>
          <p:cNvSpPr/>
          <p:nvPr/>
        </p:nvSpPr>
        <p:spPr>
          <a:xfrm>
            <a:off x="8412909" y="6013531"/>
            <a:ext cx="2031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err="1"/>
              <a:t>Designed</a:t>
            </a:r>
            <a:r>
              <a:rPr lang="es-CO" sz="900"/>
              <a:t> </a:t>
            </a:r>
            <a:r>
              <a:rPr lang="es-CO" sz="900" err="1"/>
              <a:t>by</a:t>
            </a:r>
            <a:r>
              <a:rPr lang="es-CO" sz="900"/>
              <a:t> </a:t>
            </a:r>
            <a:r>
              <a:rPr lang="es-CO" sz="900" err="1"/>
              <a:t>stories</a:t>
            </a:r>
            <a:r>
              <a:rPr lang="es-CO" sz="900"/>
              <a:t> / </a:t>
            </a:r>
            <a:r>
              <a:rPr lang="es-CO" sz="900" err="1"/>
              <a:t>Freepik</a:t>
            </a:r>
            <a:r>
              <a:rPr lang="es-CO" sz="900"/>
              <a:t> </a:t>
            </a:r>
          </a:p>
          <a:p>
            <a:r>
              <a:rPr lang="es-CO" sz="900"/>
              <a:t>www.freepik.com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27B8A4-52C4-4450-92BB-6D6F76EBDA36}"/>
              </a:ext>
            </a:extLst>
          </p:cNvPr>
          <p:cNvSpPr/>
          <p:nvPr/>
        </p:nvSpPr>
        <p:spPr>
          <a:xfrm>
            <a:off x="5100630" y="43865"/>
            <a:ext cx="1705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FFC000"/>
                </a:solidFill>
              </a:rPr>
              <a:t>Ideas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8B6480-A2CB-47FC-984E-430F5B23D878}"/>
              </a:ext>
            </a:extLst>
          </p:cNvPr>
          <p:cNvSpPr txBox="1"/>
          <p:nvPr/>
        </p:nvSpPr>
        <p:spPr>
          <a:xfrm>
            <a:off x="2481549" y="2914093"/>
            <a:ext cx="382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/>
              <a:t>Comunicar compartir, discutir, innovar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CF96E0-229F-4766-B2CF-5756CE8181A2}"/>
              </a:ext>
            </a:extLst>
          </p:cNvPr>
          <p:cNvSpPr txBox="1"/>
          <p:nvPr/>
        </p:nvSpPr>
        <p:spPr>
          <a:xfrm>
            <a:off x="3082091" y="3740962"/>
            <a:ext cx="238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/>
              <a:t>Medios tecnológicos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D01D0E-C281-4E4A-BC66-5381A6973152}"/>
              </a:ext>
            </a:extLst>
          </p:cNvPr>
          <p:cNvSpPr txBox="1"/>
          <p:nvPr/>
        </p:nvSpPr>
        <p:spPr>
          <a:xfrm>
            <a:off x="4366843" y="2044868"/>
            <a:ext cx="267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/>
              <a:t>Documentar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DAE339-AA16-4B60-A156-AAAB23F057ED}"/>
              </a:ext>
            </a:extLst>
          </p:cNvPr>
          <p:cNvSpPr txBox="1"/>
          <p:nvPr/>
        </p:nvSpPr>
        <p:spPr>
          <a:xfrm>
            <a:off x="2675074" y="5163985"/>
            <a:ext cx="267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/>
              <a:t>Fortalecimiento habilidades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7C820C0-4EC9-49FC-A66B-19B8CA287398}"/>
              </a:ext>
            </a:extLst>
          </p:cNvPr>
          <p:cNvSpPr txBox="1"/>
          <p:nvPr/>
        </p:nvSpPr>
        <p:spPr>
          <a:xfrm>
            <a:off x="5980784" y="1337066"/>
            <a:ext cx="126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/>
              <a:t>Estímulos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63610CE-14B1-400E-988F-53C2A2CA6523}"/>
              </a:ext>
            </a:extLst>
          </p:cNvPr>
          <p:cNvSpPr txBox="1"/>
          <p:nvPr/>
        </p:nvSpPr>
        <p:spPr>
          <a:xfrm>
            <a:off x="2238075" y="4470282"/>
            <a:ext cx="3233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/>
              <a:t>Condiciones y ambiente de trabajo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DD0C3D2-9B1F-451E-A4D1-E7154C1B0B71}"/>
              </a:ext>
            </a:extLst>
          </p:cNvPr>
          <p:cNvSpPr/>
          <p:nvPr/>
        </p:nvSpPr>
        <p:spPr>
          <a:xfrm>
            <a:off x="3106747" y="5816695"/>
            <a:ext cx="218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/>
              <a:t>Pensar como equipo</a:t>
            </a:r>
          </a:p>
        </p:txBody>
      </p:sp>
      <p:sp>
        <p:nvSpPr>
          <p:cNvPr id="32" name="Flecha: a la derecha con muesca 31">
            <a:extLst>
              <a:ext uri="{FF2B5EF4-FFF2-40B4-BE49-F238E27FC236}">
                <a16:creationId xmlns:a16="http://schemas.microsoft.com/office/drawing/2014/main" id="{D9CE72E7-B35E-46BC-BA0A-90AE12B2D77B}"/>
              </a:ext>
            </a:extLst>
          </p:cNvPr>
          <p:cNvSpPr/>
          <p:nvPr/>
        </p:nvSpPr>
        <p:spPr>
          <a:xfrm rot="10800000">
            <a:off x="5764643" y="5251570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Flecha: a la derecha con muesca 38">
            <a:extLst>
              <a:ext uri="{FF2B5EF4-FFF2-40B4-BE49-F238E27FC236}">
                <a16:creationId xmlns:a16="http://schemas.microsoft.com/office/drawing/2014/main" id="{A5EA0915-DD97-4090-8B1A-55BC65776765}"/>
              </a:ext>
            </a:extLst>
          </p:cNvPr>
          <p:cNvSpPr/>
          <p:nvPr/>
        </p:nvSpPr>
        <p:spPr>
          <a:xfrm rot="10800000">
            <a:off x="5763098" y="5904280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Flecha: a la derecha con muesca 39">
            <a:extLst>
              <a:ext uri="{FF2B5EF4-FFF2-40B4-BE49-F238E27FC236}">
                <a16:creationId xmlns:a16="http://schemas.microsoft.com/office/drawing/2014/main" id="{8F0B0ECA-67C7-4BAD-BCC2-2B3E9430C072}"/>
              </a:ext>
            </a:extLst>
          </p:cNvPr>
          <p:cNvSpPr/>
          <p:nvPr/>
        </p:nvSpPr>
        <p:spPr>
          <a:xfrm rot="12855910">
            <a:off x="6887755" y="1786772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Flecha: a la derecha con muesca 40">
            <a:extLst>
              <a:ext uri="{FF2B5EF4-FFF2-40B4-BE49-F238E27FC236}">
                <a16:creationId xmlns:a16="http://schemas.microsoft.com/office/drawing/2014/main" id="{E84C6666-61FE-4A69-94D3-23A3CE5A39CD}"/>
              </a:ext>
            </a:extLst>
          </p:cNvPr>
          <p:cNvSpPr/>
          <p:nvPr/>
        </p:nvSpPr>
        <p:spPr>
          <a:xfrm rot="12192029">
            <a:off x="6287112" y="2382442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Flecha: a la derecha con muesca 41">
            <a:extLst>
              <a:ext uri="{FF2B5EF4-FFF2-40B4-BE49-F238E27FC236}">
                <a16:creationId xmlns:a16="http://schemas.microsoft.com/office/drawing/2014/main" id="{C741E947-1FD2-4D54-BA98-07835C9E8518}"/>
              </a:ext>
            </a:extLst>
          </p:cNvPr>
          <p:cNvSpPr/>
          <p:nvPr/>
        </p:nvSpPr>
        <p:spPr>
          <a:xfrm rot="11848761">
            <a:off x="5973827" y="3193713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Flecha: a la derecha con muesca 42">
            <a:extLst>
              <a:ext uri="{FF2B5EF4-FFF2-40B4-BE49-F238E27FC236}">
                <a16:creationId xmlns:a16="http://schemas.microsoft.com/office/drawing/2014/main" id="{219AA1BC-66DA-4CDA-BC27-29811B432D44}"/>
              </a:ext>
            </a:extLst>
          </p:cNvPr>
          <p:cNvSpPr/>
          <p:nvPr/>
        </p:nvSpPr>
        <p:spPr>
          <a:xfrm rot="10800000">
            <a:off x="5770518" y="3846517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Flecha: a la derecha con muesca 43">
            <a:extLst>
              <a:ext uri="{FF2B5EF4-FFF2-40B4-BE49-F238E27FC236}">
                <a16:creationId xmlns:a16="http://schemas.microsoft.com/office/drawing/2014/main" id="{E7CD760F-59E4-4592-91F6-D55BF3E17898}"/>
              </a:ext>
            </a:extLst>
          </p:cNvPr>
          <p:cNvSpPr/>
          <p:nvPr/>
        </p:nvSpPr>
        <p:spPr>
          <a:xfrm rot="10800000">
            <a:off x="5752486" y="4567832"/>
            <a:ext cx="1054061" cy="16338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1A557129-1E5F-00B2-AB29-6A397FB1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02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27B8A4-52C4-4450-92BB-6D6F76EBDA36}"/>
              </a:ext>
            </a:extLst>
          </p:cNvPr>
          <p:cNvSpPr/>
          <p:nvPr/>
        </p:nvSpPr>
        <p:spPr>
          <a:xfrm>
            <a:off x="3878627" y="82447"/>
            <a:ext cx="3764107" cy="76944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>
                    <a:lumMod val="75000"/>
                  </a:schemeClr>
                </a:solidFill>
                <a:latin typeface="OpenSans-Light"/>
                <a:ea typeface="Calibri"/>
                <a:cs typeface="Calibri"/>
              </a:rPr>
              <a:t>Triada GESCO+I</a:t>
            </a:r>
            <a:endParaRPr lang="es-ES" sz="4400" b="1" dirty="0">
              <a:ln/>
              <a:solidFill>
                <a:schemeClr val="accent3">
                  <a:lumMod val="75000"/>
                </a:schemeClr>
              </a:solidFill>
              <a:latin typeface="OpenSans-Light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5B3ABC7-3D84-21BA-4F69-9201D7E83DC7}"/>
              </a:ext>
            </a:extLst>
          </p:cNvPr>
          <p:cNvSpPr/>
          <p:nvPr/>
        </p:nvSpPr>
        <p:spPr>
          <a:xfrm>
            <a:off x="3780148" y="1121790"/>
            <a:ext cx="4185501" cy="224357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567712-8296-111A-96E2-A0BCC4AC4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33"/>
          <a:stretch/>
        </p:blipFill>
        <p:spPr>
          <a:xfrm>
            <a:off x="1310326" y="872800"/>
            <a:ext cx="8908329" cy="53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6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27B8A4-52C4-4450-92BB-6D6F76EBDA36}"/>
              </a:ext>
            </a:extLst>
          </p:cNvPr>
          <p:cNvSpPr/>
          <p:nvPr/>
        </p:nvSpPr>
        <p:spPr>
          <a:xfrm>
            <a:off x="1517865" y="86997"/>
            <a:ext cx="7232429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Ruta de implementación</a:t>
            </a:r>
            <a:endParaRPr lang="es-ES" sz="5400" b="1">
              <a:ln/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4E1C7EC-DA19-BA36-FD30-A98596542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"/>
          <a:stretch/>
        </p:blipFill>
        <p:spPr>
          <a:xfrm>
            <a:off x="471341" y="914281"/>
            <a:ext cx="10416618" cy="573565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DA83B25-CB34-8963-E67E-8052E3A4DA4F}"/>
              </a:ext>
            </a:extLst>
          </p:cNvPr>
          <p:cNvSpPr/>
          <p:nvPr/>
        </p:nvSpPr>
        <p:spPr>
          <a:xfrm>
            <a:off x="2516957" y="3289955"/>
            <a:ext cx="8491007" cy="296954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17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5" name="Diagrama 335">
            <a:extLst>
              <a:ext uri="{FF2B5EF4-FFF2-40B4-BE49-F238E27FC236}">
                <a16:creationId xmlns:a16="http://schemas.microsoft.com/office/drawing/2014/main" id="{1823F020-38E5-A980-1B77-F20EE20329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616458"/>
              </p:ext>
            </p:extLst>
          </p:nvPr>
        </p:nvGraphicFramePr>
        <p:xfrm>
          <a:off x="527902" y="1348033"/>
          <a:ext cx="11199044" cy="4788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8" name="Rectángulo 57">
            <a:extLst>
              <a:ext uri="{FF2B5EF4-FFF2-40B4-BE49-F238E27FC236}">
                <a16:creationId xmlns:a16="http://schemas.microsoft.com/office/drawing/2014/main" id="{E5C06B82-EF42-28D6-540A-19E7C76CB022}"/>
              </a:ext>
            </a:extLst>
          </p:cNvPr>
          <p:cNvSpPr/>
          <p:nvPr/>
        </p:nvSpPr>
        <p:spPr>
          <a:xfrm>
            <a:off x="4481185" y="222974"/>
            <a:ext cx="3155095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002060"/>
                </a:solidFill>
                <a:latin typeface="OpenSans-Light"/>
              </a:rPr>
              <a:t>Objetivo 1</a:t>
            </a:r>
          </a:p>
        </p:txBody>
      </p:sp>
      <p:sp>
        <p:nvSpPr>
          <p:cNvPr id="7" name="Google Shape;2631;p92">
            <a:extLst>
              <a:ext uri="{FF2B5EF4-FFF2-40B4-BE49-F238E27FC236}">
                <a16:creationId xmlns:a16="http://schemas.microsoft.com/office/drawing/2014/main" id="{CFDD121D-42B3-1EB6-4200-AB173483FD6C}"/>
              </a:ext>
            </a:extLst>
          </p:cNvPr>
          <p:cNvSpPr/>
          <p:nvPr/>
        </p:nvSpPr>
        <p:spPr>
          <a:xfrm>
            <a:off x="471341" y="2698608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8" name="Google Shape;2631;p92">
            <a:extLst>
              <a:ext uri="{FF2B5EF4-FFF2-40B4-BE49-F238E27FC236}">
                <a16:creationId xmlns:a16="http://schemas.microsoft.com/office/drawing/2014/main" id="{70B5D5E0-0B88-6A68-9803-8851B13B7A19}"/>
              </a:ext>
            </a:extLst>
          </p:cNvPr>
          <p:cNvSpPr/>
          <p:nvPr/>
        </p:nvSpPr>
        <p:spPr>
          <a:xfrm>
            <a:off x="2744772" y="2719033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9" name="Google Shape;2631;p92">
            <a:extLst>
              <a:ext uri="{FF2B5EF4-FFF2-40B4-BE49-F238E27FC236}">
                <a16:creationId xmlns:a16="http://schemas.microsoft.com/office/drawing/2014/main" id="{638C8275-50C6-69D8-4F3F-23BA626053D9}"/>
              </a:ext>
            </a:extLst>
          </p:cNvPr>
          <p:cNvSpPr/>
          <p:nvPr/>
        </p:nvSpPr>
        <p:spPr>
          <a:xfrm>
            <a:off x="4997778" y="2719033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0" name="Google Shape;2631;p92">
            <a:extLst>
              <a:ext uri="{FF2B5EF4-FFF2-40B4-BE49-F238E27FC236}">
                <a16:creationId xmlns:a16="http://schemas.microsoft.com/office/drawing/2014/main" id="{BFFBEF6B-8788-1CC2-FCF9-E1427F54F209}"/>
              </a:ext>
            </a:extLst>
          </p:cNvPr>
          <p:cNvSpPr/>
          <p:nvPr/>
        </p:nvSpPr>
        <p:spPr>
          <a:xfrm>
            <a:off x="7194224" y="2728459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1" name="Google Shape;2631;p92">
            <a:extLst>
              <a:ext uri="{FF2B5EF4-FFF2-40B4-BE49-F238E27FC236}">
                <a16:creationId xmlns:a16="http://schemas.microsoft.com/office/drawing/2014/main" id="{FEEF441E-BAE7-8402-06FF-91CD108656EE}"/>
              </a:ext>
            </a:extLst>
          </p:cNvPr>
          <p:cNvSpPr/>
          <p:nvPr/>
        </p:nvSpPr>
        <p:spPr>
          <a:xfrm>
            <a:off x="9371815" y="2737885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2" name="Google Shape;2631;p92">
            <a:extLst>
              <a:ext uri="{FF2B5EF4-FFF2-40B4-BE49-F238E27FC236}">
                <a16:creationId xmlns:a16="http://schemas.microsoft.com/office/drawing/2014/main" id="{5553A42E-C4EB-6AE3-0727-8830B57FBC8F}"/>
              </a:ext>
            </a:extLst>
          </p:cNvPr>
          <p:cNvSpPr/>
          <p:nvPr/>
        </p:nvSpPr>
        <p:spPr>
          <a:xfrm>
            <a:off x="1021238" y="4012074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3" name="Google Shape;2631;p92">
            <a:extLst>
              <a:ext uri="{FF2B5EF4-FFF2-40B4-BE49-F238E27FC236}">
                <a16:creationId xmlns:a16="http://schemas.microsoft.com/office/drawing/2014/main" id="{C76DA20B-A550-17BB-E745-FFF5481EAF73}"/>
              </a:ext>
            </a:extLst>
          </p:cNvPr>
          <p:cNvSpPr/>
          <p:nvPr/>
        </p:nvSpPr>
        <p:spPr>
          <a:xfrm>
            <a:off x="3162694" y="4013645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4" name="Google Shape;2631;p92">
            <a:extLst>
              <a:ext uri="{FF2B5EF4-FFF2-40B4-BE49-F238E27FC236}">
                <a16:creationId xmlns:a16="http://schemas.microsoft.com/office/drawing/2014/main" id="{4B9971EC-E472-92BC-7590-F8956ACBCD04}"/>
              </a:ext>
            </a:extLst>
          </p:cNvPr>
          <p:cNvSpPr/>
          <p:nvPr/>
        </p:nvSpPr>
        <p:spPr>
          <a:xfrm>
            <a:off x="5321432" y="3947658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5" name="Google Shape;2631;p92">
            <a:extLst>
              <a:ext uri="{FF2B5EF4-FFF2-40B4-BE49-F238E27FC236}">
                <a16:creationId xmlns:a16="http://schemas.microsoft.com/office/drawing/2014/main" id="{1383F879-7E0C-BAE0-0B40-C183AFFECB4F}"/>
              </a:ext>
            </a:extLst>
          </p:cNvPr>
          <p:cNvSpPr/>
          <p:nvPr/>
        </p:nvSpPr>
        <p:spPr>
          <a:xfrm>
            <a:off x="7508451" y="4004218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6" name="Google Shape;2631;p92">
            <a:extLst>
              <a:ext uri="{FF2B5EF4-FFF2-40B4-BE49-F238E27FC236}">
                <a16:creationId xmlns:a16="http://schemas.microsoft.com/office/drawing/2014/main" id="{545C7D4F-AF1C-6683-F7B5-016131465B0C}"/>
              </a:ext>
            </a:extLst>
          </p:cNvPr>
          <p:cNvSpPr/>
          <p:nvPr/>
        </p:nvSpPr>
        <p:spPr>
          <a:xfrm>
            <a:off x="9855724" y="3985365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7" name="Google Shape;2631;p92">
            <a:extLst>
              <a:ext uri="{FF2B5EF4-FFF2-40B4-BE49-F238E27FC236}">
                <a16:creationId xmlns:a16="http://schemas.microsoft.com/office/drawing/2014/main" id="{B4353454-656F-77B0-3E69-EFE7ED498EFA}"/>
              </a:ext>
            </a:extLst>
          </p:cNvPr>
          <p:cNvSpPr/>
          <p:nvPr/>
        </p:nvSpPr>
        <p:spPr>
          <a:xfrm>
            <a:off x="5388990" y="5250128"/>
            <a:ext cx="353126" cy="324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23" y="0"/>
                  <a:pt x="0" y="4823"/>
                  <a:pt x="0" y="10800"/>
                </a:cubicBezTo>
                <a:cubicBezTo>
                  <a:pt x="0" y="16777"/>
                  <a:pt x="4823" y="21600"/>
                  <a:pt x="10800" y="21600"/>
                </a:cubicBezTo>
                <a:cubicBezTo>
                  <a:pt x="16777" y="21600"/>
                  <a:pt x="21600" y="16777"/>
                  <a:pt x="21600" y="10800"/>
                </a:cubicBezTo>
                <a:cubicBezTo>
                  <a:pt x="21600" y="4823"/>
                  <a:pt x="16777" y="0"/>
                  <a:pt x="10800" y="0"/>
                </a:cubicBezTo>
                <a:close/>
                <a:moveTo>
                  <a:pt x="8965" y="16619"/>
                </a:moveTo>
                <a:cubicBezTo>
                  <a:pt x="3880" y="11534"/>
                  <a:pt x="3880" y="11534"/>
                  <a:pt x="3880" y="11534"/>
                </a:cubicBezTo>
                <a:cubicBezTo>
                  <a:pt x="6029" y="9332"/>
                  <a:pt x="6029" y="9332"/>
                  <a:pt x="6029" y="9332"/>
                </a:cubicBezTo>
                <a:cubicBezTo>
                  <a:pt x="8965" y="12268"/>
                  <a:pt x="8965" y="12268"/>
                  <a:pt x="8965" y="12268"/>
                </a:cubicBezTo>
                <a:cubicBezTo>
                  <a:pt x="15728" y="5505"/>
                  <a:pt x="15728" y="5505"/>
                  <a:pt x="15728" y="5505"/>
                </a:cubicBezTo>
                <a:cubicBezTo>
                  <a:pt x="17878" y="7654"/>
                  <a:pt x="17878" y="7654"/>
                  <a:pt x="17878" y="7654"/>
                </a:cubicBezTo>
                <a:cubicBezTo>
                  <a:pt x="8965" y="16619"/>
                  <a:pt x="8965" y="16619"/>
                  <a:pt x="8965" y="1661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18" tIns="45718" rIns="45718" bIns="45718" numCol="1" anchor="t">
            <a:noAutofit/>
          </a:bodyPr>
          <a:lstStyle/>
          <a:p>
            <a:pPr>
              <a:defRPr sz="900">
                <a:latin typeface="OpenSans-Light"/>
                <a:ea typeface="OpenSans-Light"/>
                <a:cs typeface="OpenSans-Light"/>
                <a:sym typeface="OpenSans-Light"/>
              </a:defRPr>
            </a:pPr>
            <a:endParaRPr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C59F793-A2CD-FAA6-E1C4-014224AE6225}"/>
              </a:ext>
            </a:extLst>
          </p:cNvPr>
          <p:cNvSpPr/>
          <p:nvPr/>
        </p:nvSpPr>
        <p:spPr>
          <a:xfrm>
            <a:off x="4840646" y="1260098"/>
            <a:ext cx="539991" cy="432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23" extrusionOk="0">
                <a:moveTo>
                  <a:pt x="12764" y="14200"/>
                </a:moveTo>
                <a:cubicBezTo>
                  <a:pt x="12764" y="14200"/>
                  <a:pt x="12764" y="14200"/>
                  <a:pt x="12764" y="14200"/>
                </a:cubicBezTo>
                <a:cubicBezTo>
                  <a:pt x="13091" y="13785"/>
                  <a:pt x="13091" y="13785"/>
                  <a:pt x="13091" y="13785"/>
                </a:cubicBezTo>
                <a:cubicBezTo>
                  <a:pt x="19636" y="8800"/>
                  <a:pt x="21600" y="5477"/>
                  <a:pt x="21600" y="3504"/>
                </a:cubicBezTo>
                <a:cubicBezTo>
                  <a:pt x="21600" y="181"/>
                  <a:pt x="18109" y="-1377"/>
                  <a:pt x="16364" y="1531"/>
                </a:cubicBezTo>
                <a:cubicBezTo>
                  <a:pt x="16364" y="1531"/>
                  <a:pt x="16364" y="1531"/>
                  <a:pt x="16364" y="1635"/>
                </a:cubicBezTo>
                <a:cubicBezTo>
                  <a:pt x="5236" y="1635"/>
                  <a:pt x="5236" y="1635"/>
                  <a:pt x="5236" y="1635"/>
                </a:cubicBezTo>
                <a:cubicBezTo>
                  <a:pt x="5236" y="1531"/>
                  <a:pt x="5236" y="1531"/>
                  <a:pt x="5236" y="1531"/>
                </a:cubicBezTo>
                <a:cubicBezTo>
                  <a:pt x="3491" y="-1377"/>
                  <a:pt x="0" y="181"/>
                  <a:pt x="0" y="3504"/>
                </a:cubicBezTo>
                <a:cubicBezTo>
                  <a:pt x="0" y="5477"/>
                  <a:pt x="1855" y="8592"/>
                  <a:pt x="8073" y="13473"/>
                </a:cubicBezTo>
                <a:cubicBezTo>
                  <a:pt x="8182" y="13577"/>
                  <a:pt x="8291" y="13681"/>
                  <a:pt x="8291" y="13785"/>
                </a:cubicBezTo>
                <a:cubicBezTo>
                  <a:pt x="8618" y="14200"/>
                  <a:pt x="8618" y="14200"/>
                  <a:pt x="8618" y="14200"/>
                </a:cubicBezTo>
                <a:cubicBezTo>
                  <a:pt x="9055" y="14719"/>
                  <a:pt x="9709" y="15758"/>
                  <a:pt x="9709" y="16485"/>
                </a:cubicBezTo>
                <a:cubicBezTo>
                  <a:pt x="9709" y="17211"/>
                  <a:pt x="9382" y="18042"/>
                  <a:pt x="9055" y="18354"/>
                </a:cubicBezTo>
                <a:cubicBezTo>
                  <a:pt x="8945" y="18354"/>
                  <a:pt x="8945" y="18354"/>
                  <a:pt x="8945" y="18354"/>
                </a:cubicBezTo>
                <a:cubicBezTo>
                  <a:pt x="8945" y="18354"/>
                  <a:pt x="8945" y="18354"/>
                  <a:pt x="8945" y="18354"/>
                </a:cubicBezTo>
                <a:cubicBezTo>
                  <a:pt x="9055" y="18354"/>
                  <a:pt x="9055" y="18354"/>
                  <a:pt x="9055" y="18354"/>
                </a:cubicBezTo>
                <a:cubicBezTo>
                  <a:pt x="9055" y="18354"/>
                  <a:pt x="8945" y="18458"/>
                  <a:pt x="8945" y="18458"/>
                </a:cubicBezTo>
                <a:cubicBezTo>
                  <a:pt x="8945" y="18458"/>
                  <a:pt x="8945" y="18458"/>
                  <a:pt x="8836" y="18458"/>
                </a:cubicBezTo>
                <a:cubicBezTo>
                  <a:pt x="8836" y="18458"/>
                  <a:pt x="8836" y="18458"/>
                  <a:pt x="8836" y="18458"/>
                </a:cubicBezTo>
                <a:cubicBezTo>
                  <a:pt x="7855" y="18977"/>
                  <a:pt x="6436" y="19081"/>
                  <a:pt x="6327" y="19808"/>
                </a:cubicBezTo>
                <a:cubicBezTo>
                  <a:pt x="6109" y="19808"/>
                  <a:pt x="6109" y="19808"/>
                  <a:pt x="6109" y="19808"/>
                </a:cubicBezTo>
                <a:cubicBezTo>
                  <a:pt x="6109" y="19808"/>
                  <a:pt x="6109" y="19808"/>
                  <a:pt x="6109" y="19808"/>
                </a:cubicBezTo>
                <a:cubicBezTo>
                  <a:pt x="6109" y="20223"/>
                  <a:pt x="6109" y="20223"/>
                  <a:pt x="6109" y="20223"/>
                </a:cubicBezTo>
                <a:cubicBezTo>
                  <a:pt x="6109" y="20223"/>
                  <a:pt x="6109" y="20223"/>
                  <a:pt x="6109" y="20223"/>
                </a:cubicBezTo>
                <a:cubicBezTo>
                  <a:pt x="15382" y="20223"/>
                  <a:pt x="15382" y="20223"/>
                  <a:pt x="15382" y="20223"/>
                </a:cubicBezTo>
                <a:cubicBezTo>
                  <a:pt x="15382" y="20223"/>
                  <a:pt x="15382" y="20223"/>
                  <a:pt x="15382" y="20223"/>
                </a:cubicBezTo>
                <a:cubicBezTo>
                  <a:pt x="15382" y="19808"/>
                  <a:pt x="15382" y="19808"/>
                  <a:pt x="15382" y="19808"/>
                </a:cubicBezTo>
                <a:cubicBezTo>
                  <a:pt x="15382" y="19808"/>
                  <a:pt x="15382" y="19808"/>
                  <a:pt x="15382" y="19808"/>
                </a:cubicBezTo>
                <a:cubicBezTo>
                  <a:pt x="15164" y="19808"/>
                  <a:pt x="15164" y="19808"/>
                  <a:pt x="15164" y="19808"/>
                </a:cubicBezTo>
                <a:cubicBezTo>
                  <a:pt x="15055" y="19081"/>
                  <a:pt x="13636" y="18977"/>
                  <a:pt x="12655" y="18458"/>
                </a:cubicBezTo>
                <a:cubicBezTo>
                  <a:pt x="12655" y="18458"/>
                  <a:pt x="12655" y="18458"/>
                  <a:pt x="12545" y="18458"/>
                </a:cubicBezTo>
                <a:cubicBezTo>
                  <a:pt x="12545" y="18458"/>
                  <a:pt x="12545" y="18458"/>
                  <a:pt x="12545" y="18458"/>
                </a:cubicBezTo>
                <a:cubicBezTo>
                  <a:pt x="12545" y="18458"/>
                  <a:pt x="12436" y="18354"/>
                  <a:pt x="12436" y="18354"/>
                </a:cubicBezTo>
                <a:cubicBezTo>
                  <a:pt x="12436" y="18354"/>
                  <a:pt x="12436" y="18354"/>
                  <a:pt x="12436" y="18354"/>
                </a:cubicBezTo>
                <a:cubicBezTo>
                  <a:pt x="12436" y="18354"/>
                  <a:pt x="12436" y="18354"/>
                  <a:pt x="12436" y="18354"/>
                </a:cubicBezTo>
                <a:cubicBezTo>
                  <a:pt x="12436" y="18354"/>
                  <a:pt x="12436" y="18354"/>
                  <a:pt x="12436" y="18354"/>
                </a:cubicBezTo>
                <a:cubicBezTo>
                  <a:pt x="12109" y="18042"/>
                  <a:pt x="11673" y="17211"/>
                  <a:pt x="11782" y="16485"/>
                </a:cubicBezTo>
                <a:cubicBezTo>
                  <a:pt x="11782" y="15758"/>
                  <a:pt x="12327" y="14823"/>
                  <a:pt x="12764" y="14200"/>
                </a:cubicBezTo>
                <a:close/>
                <a:moveTo>
                  <a:pt x="17127" y="2465"/>
                </a:moveTo>
                <a:cubicBezTo>
                  <a:pt x="17236" y="2465"/>
                  <a:pt x="17236" y="2465"/>
                  <a:pt x="17236" y="2465"/>
                </a:cubicBezTo>
                <a:cubicBezTo>
                  <a:pt x="17236" y="2361"/>
                  <a:pt x="17236" y="2361"/>
                  <a:pt x="17236" y="2361"/>
                </a:cubicBezTo>
                <a:cubicBezTo>
                  <a:pt x="17236" y="1635"/>
                  <a:pt x="17236" y="1635"/>
                  <a:pt x="17236" y="1635"/>
                </a:cubicBezTo>
                <a:cubicBezTo>
                  <a:pt x="17236" y="1635"/>
                  <a:pt x="17236" y="1635"/>
                  <a:pt x="17236" y="1635"/>
                </a:cubicBezTo>
                <a:cubicBezTo>
                  <a:pt x="17236" y="1635"/>
                  <a:pt x="17236" y="1531"/>
                  <a:pt x="17236" y="1531"/>
                </a:cubicBezTo>
                <a:cubicBezTo>
                  <a:pt x="17891" y="-27"/>
                  <a:pt x="20836" y="596"/>
                  <a:pt x="20727" y="3400"/>
                </a:cubicBezTo>
                <a:cubicBezTo>
                  <a:pt x="20618" y="5061"/>
                  <a:pt x="19200" y="7658"/>
                  <a:pt x="14836" y="11500"/>
                </a:cubicBezTo>
                <a:cubicBezTo>
                  <a:pt x="16145" y="9527"/>
                  <a:pt x="16909" y="6827"/>
                  <a:pt x="17127" y="2465"/>
                </a:cubicBezTo>
                <a:close/>
                <a:moveTo>
                  <a:pt x="873" y="3400"/>
                </a:moveTo>
                <a:cubicBezTo>
                  <a:pt x="764" y="596"/>
                  <a:pt x="3709" y="-27"/>
                  <a:pt x="4364" y="1531"/>
                </a:cubicBezTo>
                <a:cubicBezTo>
                  <a:pt x="4364" y="1531"/>
                  <a:pt x="4364" y="1531"/>
                  <a:pt x="4364" y="1635"/>
                </a:cubicBezTo>
                <a:cubicBezTo>
                  <a:pt x="4255" y="1635"/>
                  <a:pt x="4255" y="1635"/>
                  <a:pt x="4255" y="1635"/>
                </a:cubicBezTo>
                <a:cubicBezTo>
                  <a:pt x="4255" y="1635"/>
                  <a:pt x="4255" y="1635"/>
                  <a:pt x="4255" y="1635"/>
                </a:cubicBezTo>
                <a:cubicBezTo>
                  <a:pt x="4255" y="2361"/>
                  <a:pt x="4255" y="2361"/>
                  <a:pt x="4255" y="2361"/>
                </a:cubicBezTo>
                <a:cubicBezTo>
                  <a:pt x="4255" y="2465"/>
                  <a:pt x="4255" y="2465"/>
                  <a:pt x="4255" y="2465"/>
                </a:cubicBezTo>
                <a:cubicBezTo>
                  <a:pt x="4364" y="2465"/>
                  <a:pt x="4364" y="2465"/>
                  <a:pt x="4364" y="2465"/>
                </a:cubicBezTo>
                <a:cubicBezTo>
                  <a:pt x="4582" y="6619"/>
                  <a:pt x="5345" y="9319"/>
                  <a:pt x="6436" y="11292"/>
                </a:cubicBezTo>
                <a:cubicBezTo>
                  <a:pt x="2400" y="7554"/>
                  <a:pt x="982" y="5061"/>
                  <a:pt x="873" y="3400"/>
                </a:cubicBezTo>
                <a:close/>
              </a:path>
            </a:pathLst>
          </a:cu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5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27B8A4-52C4-4450-92BB-6D6F76EBDA36}"/>
              </a:ext>
            </a:extLst>
          </p:cNvPr>
          <p:cNvSpPr/>
          <p:nvPr/>
        </p:nvSpPr>
        <p:spPr>
          <a:xfrm>
            <a:off x="1102442" y="72145"/>
            <a:ext cx="8457956" cy="141577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002060"/>
                </a:solidFill>
                <a:latin typeface="OpenSans-Light"/>
              </a:rPr>
              <a:t>Objetivo 2 </a:t>
            </a:r>
            <a:endParaRPr lang="es-ES" sz="5400">
              <a:ln/>
              <a:latin typeface="Calibri"/>
              <a:cs typeface="Calibri"/>
            </a:endParaRPr>
          </a:p>
          <a:p>
            <a:pPr algn="ctr"/>
            <a:r>
              <a:rPr lang="es-MX" sz="3200" b="1">
                <a:ln/>
                <a:solidFill>
                  <a:schemeClr val="accent1">
                    <a:lumMod val="50000"/>
                  </a:schemeClr>
                </a:solidFill>
                <a:latin typeface="OpenSans-Light"/>
                <a:cs typeface="Calibri"/>
              </a:rPr>
              <a:t>Fortalecer la entidad mediante alianzas efectivas</a:t>
            </a: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3437;p105" descr="Google Shape;3437;p105">
            <a:extLst>
              <a:ext uri="{FF2B5EF4-FFF2-40B4-BE49-F238E27FC236}">
                <a16:creationId xmlns:a16="http://schemas.microsoft.com/office/drawing/2014/main" id="{9FC7F3CA-CE51-D372-D478-D357A9D5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067" y="3512085"/>
            <a:ext cx="930376" cy="786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" name="Google Shape;2618;p92">
            <a:extLst>
              <a:ext uri="{FF2B5EF4-FFF2-40B4-BE49-F238E27FC236}">
                <a16:creationId xmlns:a16="http://schemas.microsoft.com/office/drawing/2014/main" id="{265BA783-76C4-5218-5A62-C03F9A82CA42}"/>
              </a:ext>
            </a:extLst>
          </p:cNvPr>
          <p:cNvGrpSpPr/>
          <p:nvPr/>
        </p:nvGrpSpPr>
        <p:grpSpPr>
          <a:xfrm>
            <a:off x="650446" y="1574276"/>
            <a:ext cx="6315963" cy="4986782"/>
            <a:chOff x="-2" y="-1"/>
            <a:chExt cx="3440717" cy="3439742"/>
          </a:xfrm>
        </p:grpSpPr>
        <p:sp>
          <p:nvSpPr>
            <p:cNvPr id="47" name="Google Shape;2619;p92">
              <a:extLst>
                <a:ext uri="{FF2B5EF4-FFF2-40B4-BE49-F238E27FC236}">
                  <a16:creationId xmlns:a16="http://schemas.microsoft.com/office/drawing/2014/main" id="{851AC505-3AF3-F87B-2FE7-F71D59C1EE05}"/>
                </a:ext>
              </a:extLst>
            </p:cNvPr>
            <p:cNvSpPr/>
            <p:nvPr/>
          </p:nvSpPr>
          <p:spPr>
            <a:xfrm>
              <a:off x="1719869" y="859934"/>
              <a:ext cx="1720846" cy="171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16" y="7168"/>
                  </a:moveTo>
                  <a:cubicBezTo>
                    <a:pt x="19961" y="8308"/>
                    <a:pt x="20809" y="9525"/>
                    <a:pt x="21600" y="10800"/>
                  </a:cubicBezTo>
                  <a:cubicBezTo>
                    <a:pt x="21581" y="10800"/>
                    <a:pt x="21581" y="10800"/>
                    <a:pt x="21581" y="10800"/>
                  </a:cubicBezTo>
                  <a:cubicBezTo>
                    <a:pt x="20308" y="11573"/>
                    <a:pt x="19093" y="12442"/>
                    <a:pt x="17955" y="13389"/>
                  </a:cubicBezTo>
                  <a:cubicBezTo>
                    <a:pt x="17049" y="14123"/>
                    <a:pt x="17049" y="14992"/>
                    <a:pt x="17859" y="15340"/>
                  </a:cubicBezTo>
                  <a:cubicBezTo>
                    <a:pt x="18495" y="15591"/>
                    <a:pt x="19035" y="15843"/>
                    <a:pt x="19324" y="15958"/>
                  </a:cubicBezTo>
                  <a:cubicBezTo>
                    <a:pt x="20346" y="16384"/>
                    <a:pt x="20732" y="17794"/>
                    <a:pt x="20173" y="19127"/>
                  </a:cubicBezTo>
                  <a:cubicBezTo>
                    <a:pt x="19633" y="20441"/>
                    <a:pt x="18379" y="21194"/>
                    <a:pt x="17357" y="20769"/>
                  </a:cubicBezTo>
                  <a:cubicBezTo>
                    <a:pt x="16914" y="20595"/>
                    <a:pt x="16123" y="19745"/>
                    <a:pt x="15371" y="18721"/>
                  </a:cubicBezTo>
                  <a:cubicBezTo>
                    <a:pt x="14696" y="17775"/>
                    <a:pt x="13635" y="17620"/>
                    <a:pt x="12921" y="18547"/>
                  </a:cubicBezTo>
                  <a:cubicBezTo>
                    <a:pt x="12150" y="19513"/>
                    <a:pt x="11436" y="20537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0009" y="20325"/>
                    <a:pt x="9161" y="19127"/>
                    <a:pt x="8216" y="17968"/>
                  </a:cubicBezTo>
                  <a:cubicBezTo>
                    <a:pt x="7464" y="17060"/>
                    <a:pt x="6615" y="17060"/>
                    <a:pt x="6268" y="17891"/>
                  </a:cubicBezTo>
                  <a:cubicBezTo>
                    <a:pt x="6017" y="18528"/>
                    <a:pt x="5766" y="19069"/>
                    <a:pt x="5651" y="19359"/>
                  </a:cubicBezTo>
                  <a:cubicBezTo>
                    <a:pt x="5226" y="20383"/>
                    <a:pt x="3819" y="20750"/>
                    <a:pt x="2488" y="20209"/>
                  </a:cubicBezTo>
                  <a:cubicBezTo>
                    <a:pt x="1157" y="19668"/>
                    <a:pt x="424" y="18393"/>
                    <a:pt x="849" y="17388"/>
                  </a:cubicBezTo>
                  <a:cubicBezTo>
                    <a:pt x="1022" y="16944"/>
                    <a:pt x="1871" y="16132"/>
                    <a:pt x="2893" y="15398"/>
                  </a:cubicBezTo>
                  <a:cubicBezTo>
                    <a:pt x="3838" y="14703"/>
                    <a:pt x="3992" y="13659"/>
                    <a:pt x="3066" y="12925"/>
                  </a:cubicBezTo>
                  <a:cubicBezTo>
                    <a:pt x="2083" y="12172"/>
                    <a:pt x="1080" y="11457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656" y="9737"/>
                    <a:pt x="1369" y="8713"/>
                    <a:pt x="2121" y="7747"/>
                  </a:cubicBezTo>
                  <a:cubicBezTo>
                    <a:pt x="2854" y="6820"/>
                    <a:pt x="3915" y="6975"/>
                    <a:pt x="4590" y="7921"/>
                  </a:cubicBezTo>
                  <a:cubicBezTo>
                    <a:pt x="5323" y="8945"/>
                    <a:pt x="6133" y="9776"/>
                    <a:pt x="6576" y="9969"/>
                  </a:cubicBezTo>
                  <a:cubicBezTo>
                    <a:pt x="7579" y="10375"/>
                    <a:pt x="8852" y="9641"/>
                    <a:pt x="9392" y="8327"/>
                  </a:cubicBezTo>
                  <a:cubicBezTo>
                    <a:pt x="9932" y="6994"/>
                    <a:pt x="9566" y="5584"/>
                    <a:pt x="8544" y="5158"/>
                  </a:cubicBezTo>
                  <a:cubicBezTo>
                    <a:pt x="8254" y="5043"/>
                    <a:pt x="7714" y="4791"/>
                    <a:pt x="7078" y="4521"/>
                  </a:cubicBezTo>
                  <a:cubicBezTo>
                    <a:pt x="6249" y="4192"/>
                    <a:pt x="6268" y="3323"/>
                    <a:pt x="7174" y="2589"/>
                  </a:cubicBezTo>
                  <a:cubicBezTo>
                    <a:pt x="8312" y="1642"/>
                    <a:pt x="9527" y="773"/>
                    <a:pt x="10800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1880" y="638"/>
                    <a:pt x="12883" y="1352"/>
                    <a:pt x="13866" y="2125"/>
                  </a:cubicBezTo>
                  <a:cubicBezTo>
                    <a:pt x="14792" y="2840"/>
                    <a:pt x="14638" y="3903"/>
                    <a:pt x="13693" y="4579"/>
                  </a:cubicBezTo>
                  <a:cubicBezTo>
                    <a:pt x="12671" y="5332"/>
                    <a:pt x="11822" y="6125"/>
                    <a:pt x="11649" y="6569"/>
                  </a:cubicBezTo>
                  <a:cubicBezTo>
                    <a:pt x="11224" y="7593"/>
                    <a:pt x="11957" y="8849"/>
                    <a:pt x="13288" y="9390"/>
                  </a:cubicBezTo>
                  <a:cubicBezTo>
                    <a:pt x="14619" y="9950"/>
                    <a:pt x="16026" y="9564"/>
                    <a:pt x="16451" y="8540"/>
                  </a:cubicBezTo>
                  <a:cubicBezTo>
                    <a:pt x="16566" y="8250"/>
                    <a:pt x="16817" y="7709"/>
                    <a:pt x="17068" y="7071"/>
                  </a:cubicBezTo>
                  <a:cubicBezTo>
                    <a:pt x="17415" y="6260"/>
                    <a:pt x="18283" y="6260"/>
                    <a:pt x="19016" y="7168"/>
                  </a:cubicBezTo>
                  <a:close/>
                </a:path>
              </a:pathLst>
            </a:custGeom>
            <a:solidFill>
              <a:srgbClr val="97E4FF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/>
                <a:t>                   </a:t>
              </a:r>
              <a:r>
                <a:rPr lang="es-CO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Alianzas</a:t>
              </a:r>
              <a:endParaRPr lang="es-CO" sz="2000">
                <a:solidFill>
                  <a:srgbClr val="FFFF00"/>
                </a:solidFill>
              </a:endParaRPr>
            </a:p>
          </p:txBody>
        </p:sp>
        <p:sp>
          <p:nvSpPr>
            <p:cNvPr id="48" name="Google Shape;2620;p92">
              <a:extLst>
                <a:ext uri="{FF2B5EF4-FFF2-40B4-BE49-F238E27FC236}">
                  <a16:creationId xmlns:a16="http://schemas.microsoft.com/office/drawing/2014/main" id="{DFB62BB4-CAB5-4D43-5BA9-99F05EA54C11}"/>
                </a:ext>
              </a:extLst>
            </p:cNvPr>
            <p:cNvSpPr/>
            <p:nvPr/>
          </p:nvSpPr>
          <p:spPr>
            <a:xfrm>
              <a:off x="-2" y="858960"/>
              <a:ext cx="1720847" cy="171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84" y="14439"/>
                  </a:moveTo>
                  <a:cubicBezTo>
                    <a:pt x="1639" y="13300"/>
                    <a:pt x="791" y="12084"/>
                    <a:pt x="0" y="10810"/>
                  </a:cubicBezTo>
                  <a:cubicBezTo>
                    <a:pt x="19" y="10810"/>
                    <a:pt x="19" y="10810"/>
                    <a:pt x="19" y="10810"/>
                  </a:cubicBezTo>
                  <a:cubicBezTo>
                    <a:pt x="1292" y="10018"/>
                    <a:pt x="2507" y="9169"/>
                    <a:pt x="3645" y="8223"/>
                  </a:cubicBezTo>
                  <a:cubicBezTo>
                    <a:pt x="4551" y="7470"/>
                    <a:pt x="4551" y="6602"/>
                    <a:pt x="3741" y="6273"/>
                  </a:cubicBezTo>
                  <a:cubicBezTo>
                    <a:pt x="3105" y="6023"/>
                    <a:pt x="2565" y="5772"/>
                    <a:pt x="2276" y="5636"/>
                  </a:cubicBezTo>
                  <a:cubicBezTo>
                    <a:pt x="1254" y="5231"/>
                    <a:pt x="868" y="3822"/>
                    <a:pt x="1427" y="2490"/>
                  </a:cubicBezTo>
                  <a:cubicBezTo>
                    <a:pt x="1967" y="1158"/>
                    <a:pt x="3221" y="425"/>
                    <a:pt x="4243" y="849"/>
                  </a:cubicBezTo>
                  <a:cubicBezTo>
                    <a:pt x="4686" y="1023"/>
                    <a:pt x="5477" y="1872"/>
                    <a:pt x="6229" y="2895"/>
                  </a:cubicBezTo>
                  <a:cubicBezTo>
                    <a:pt x="6904" y="3841"/>
                    <a:pt x="7965" y="3996"/>
                    <a:pt x="8679" y="3069"/>
                  </a:cubicBezTo>
                  <a:cubicBezTo>
                    <a:pt x="9450" y="2085"/>
                    <a:pt x="10164" y="1062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1591" y="1274"/>
                    <a:pt x="12439" y="2490"/>
                    <a:pt x="13384" y="3629"/>
                  </a:cubicBezTo>
                  <a:cubicBezTo>
                    <a:pt x="14136" y="4536"/>
                    <a:pt x="14985" y="4536"/>
                    <a:pt x="15332" y="3725"/>
                  </a:cubicBezTo>
                  <a:cubicBezTo>
                    <a:pt x="15583" y="3088"/>
                    <a:pt x="15834" y="2548"/>
                    <a:pt x="15949" y="2258"/>
                  </a:cubicBezTo>
                  <a:cubicBezTo>
                    <a:pt x="16374" y="1235"/>
                    <a:pt x="17781" y="849"/>
                    <a:pt x="19112" y="1409"/>
                  </a:cubicBezTo>
                  <a:cubicBezTo>
                    <a:pt x="20443" y="1950"/>
                    <a:pt x="21176" y="3204"/>
                    <a:pt x="20751" y="4227"/>
                  </a:cubicBezTo>
                  <a:cubicBezTo>
                    <a:pt x="20578" y="4671"/>
                    <a:pt x="19729" y="5463"/>
                    <a:pt x="18707" y="6216"/>
                  </a:cubicBezTo>
                  <a:cubicBezTo>
                    <a:pt x="17762" y="6891"/>
                    <a:pt x="17608" y="7953"/>
                    <a:pt x="18534" y="8667"/>
                  </a:cubicBezTo>
                  <a:cubicBezTo>
                    <a:pt x="19517" y="9439"/>
                    <a:pt x="20520" y="10153"/>
                    <a:pt x="21600" y="10790"/>
                  </a:cubicBezTo>
                  <a:cubicBezTo>
                    <a:pt x="21600" y="10810"/>
                    <a:pt x="21600" y="10810"/>
                    <a:pt x="21600" y="10810"/>
                  </a:cubicBezTo>
                  <a:cubicBezTo>
                    <a:pt x="20944" y="11871"/>
                    <a:pt x="20231" y="12894"/>
                    <a:pt x="19479" y="13860"/>
                  </a:cubicBezTo>
                  <a:cubicBezTo>
                    <a:pt x="18746" y="14786"/>
                    <a:pt x="17685" y="14632"/>
                    <a:pt x="17010" y="13686"/>
                  </a:cubicBezTo>
                  <a:cubicBezTo>
                    <a:pt x="16277" y="12663"/>
                    <a:pt x="15467" y="11813"/>
                    <a:pt x="15024" y="11640"/>
                  </a:cubicBezTo>
                  <a:cubicBezTo>
                    <a:pt x="14021" y="11215"/>
                    <a:pt x="12748" y="11949"/>
                    <a:pt x="12208" y="13280"/>
                  </a:cubicBezTo>
                  <a:cubicBezTo>
                    <a:pt x="11668" y="14612"/>
                    <a:pt x="12034" y="16021"/>
                    <a:pt x="13056" y="16446"/>
                  </a:cubicBezTo>
                  <a:cubicBezTo>
                    <a:pt x="13346" y="16562"/>
                    <a:pt x="13886" y="16813"/>
                    <a:pt x="14522" y="17064"/>
                  </a:cubicBezTo>
                  <a:cubicBezTo>
                    <a:pt x="15351" y="17411"/>
                    <a:pt x="15332" y="18280"/>
                    <a:pt x="14426" y="19013"/>
                  </a:cubicBezTo>
                  <a:cubicBezTo>
                    <a:pt x="13288" y="19959"/>
                    <a:pt x="12073" y="20809"/>
                    <a:pt x="10800" y="21600"/>
                  </a:cubicBezTo>
                  <a:cubicBezTo>
                    <a:pt x="10781" y="21600"/>
                    <a:pt x="10781" y="21600"/>
                    <a:pt x="10781" y="21600"/>
                  </a:cubicBezTo>
                  <a:cubicBezTo>
                    <a:pt x="9720" y="20944"/>
                    <a:pt x="8717" y="20249"/>
                    <a:pt x="7734" y="19477"/>
                  </a:cubicBezTo>
                  <a:cubicBezTo>
                    <a:pt x="6808" y="18762"/>
                    <a:pt x="6962" y="17701"/>
                    <a:pt x="7907" y="17006"/>
                  </a:cubicBezTo>
                  <a:cubicBezTo>
                    <a:pt x="8929" y="16272"/>
                    <a:pt x="9778" y="15462"/>
                    <a:pt x="9951" y="15037"/>
                  </a:cubicBezTo>
                  <a:cubicBezTo>
                    <a:pt x="10376" y="14014"/>
                    <a:pt x="9643" y="12759"/>
                    <a:pt x="8312" y="12199"/>
                  </a:cubicBezTo>
                  <a:cubicBezTo>
                    <a:pt x="6981" y="11659"/>
                    <a:pt x="5574" y="12045"/>
                    <a:pt x="5149" y="13049"/>
                  </a:cubicBezTo>
                  <a:cubicBezTo>
                    <a:pt x="5034" y="13358"/>
                    <a:pt x="4783" y="13898"/>
                    <a:pt x="4532" y="14535"/>
                  </a:cubicBezTo>
                  <a:cubicBezTo>
                    <a:pt x="4185" y="15346"/>
                    <a:pt x="3317" y="15346"/>
                    <a:pt x="2584" y="14439"/>
                  </a:cubicBezTo>
                  <a:close/>
                </a:path>
              </a:pathLst>
            </a:custGeom>
            <a:solidFill>
              <a:schemeClr val="accent4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/>
                <a:t>       </a:t>
              </a:r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/>
                <a:t>             </a:t>
              </a:r>
              <a:r>
                <a:rPr lang="es-CO" sz="2000" b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Interoperabilidad</a:t>
              </a:r>
              <a:endParaRPr sz="20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Google Shape;2621;p92">
              <a:extLst>
                <a:ext uri="{FF2B5EF4-FFF2-40B4-BE49-F238E27FC236}">
                  <a16:creationId xmlns:a16="http://schemas.microsoft.com/office/drawing/2014/main" id="{3D8DFC9A-3F51-F75C-0CC1-128D11B076D3}"/>
                </a:ext>
              </a:extLst>
            </p:cNvPr>
            <p:cNvSpPr/>
            <p:nvPr/>
          </p:nvSpPr>
          <p:spPr>
            <a:xfrm>
              <a:off x="859934" y="-1"/>
              <a:ext cx="1720846" cy="171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61" y="2567"/>
                  </a:moveTo>
                  <a:cubicBezTo>
                    <a:pt x="8320" y="1641"/>
                    <a:pt x="9516" y="772"/>
                    <a:pt x="10790" y="0"/>
                  </a:cubicBezTo>
                  <a:cubicBezTo>
                    <a:pt x="10810" y="0"/>
                    <a:pt x="10810" y="0"/>
                    <a:pt x="10810" y="0"/>
                  </a:cubicBezTo>
                  <a:cubicBezTo>
                    <a:pt x="11582" y="1274"/>
                    <a:pt x="12450" y="2490"/>
                    <a:pt x="13377" y="3648"/>
                  </a:cubicBezTo>
                  <a:cubicBezTo>
                    <a:pt x="14130" y="4536"/>
                    <a:pt x="14998" y="4555"/>
                    <a:pt x="15327" y="3725"/>
                  </a:cubicBezTo>
                  <a:cubicBezTo>
                    <a:pt x="15597" y="3088"/>
                    <a:pt x="15848" y="2548"/>
                    <a:pt x="15964" y="2258"/>
                  </a:cubicBezTo>
                  <a:cubicBezTo>
                    <a:pt x="16369" y="1235"/>
                    <a:pt x="17797" y="869"/>
                    <a:pt x="19110" y="1409"/>
                  </a:cubicBezTo>
                  <a:cubicBezTo>
                    <a:pt x="20442" y="1950"/>
                    <a:pt x="21175" y="3224"/>
                    <a:pt x="20770" y="4227"/>
                  </a:cubicBezTo>
                  <a:cubicBezTo>
                    <a:pt x="20577" y="4671"/>
                    <a:pt x="19728" y="5482"/>
                    <a:pt x="18724" y="6216"/>
                  </a:cubicBezTo>
                  <a:cubicBezTo>
                    <a:pt x="17778" y="6891"/>
                    <a:pt x="17624" y="7953"/>
                    <a:pt x="18531" y="8686"/>
                  </a:cubicBezTo>
                  <a:cubicBezTo>
                    <a:pt x="19515" y="9439"/>
                    <a:pt x="20538" y="10153"/>
                    <a:pt x="21600" y="10810"/>
                  </a:cubicBezTo>
                  <a:cubicBezTo>
                    <a:pt x="21600" y="10810"/>
                    <a:pt x="21600" y="10810"/>
                    <a:pt x="21600" y="10810"/>
                  </a:cubicBezTo>
                  <a:cubicBezTo>
                    <a:pt x="20326" y="11582"/>
                    <a:pt x="19110" y="12450"/>
                    <a:pt x="17971" y="13377"/>
                  </a:cubicBezTo>
                  <a:cubicBezTo>
                    <a:pt x="17064" y="14130"/>
                    <a:pt x="17064" y="14998"/>
                    <a:pt x="17875" y="15327"/>
                  </a:cubicBezTo>
                  <a:cubicBezTo>
                    <a:pt x="18512" y="15597"/>
                    <a:pt x="19052" y="15828"/>
                    <a:pt x="19361" y="15964"/>
                  </a:cubicBezTo>
                  <a:cubicBezTo>
                    <a:pt x="20365" y="16369"/>
                    <a:pt x="20751" y="17797"/>
                    <a:pt x="20210" y="19110"/>
                  </a:cubicBezTo>
                  <a:cubicBezTo>
                    <a:pt x="19650" y="20442"/>
                    <a:pt x="18396" y="21175"/>
                    <a:pt x="17373" y="20770"/>
                  </a:cubicBezTo>
                  <a:cubicBezTo>
                    <a:pt x="16948" y="20577"/>
                    <a:pt x="16137" y="19728"/>
                    <a:pt x="15404" y="18724"/>
                  </a:cubicBezTo>
                  <a:cubicBezTo>
                    <a:pt x="14709" y="17759"/>
                    <a:pt x="13647" y="17624"/>
                    <a:pt x="12933" y="18531"/>
                  </a:cubicBezTo>
                  <a:cubicBezTo>
                    <a:pt x="12161" y="19515"/>
                    <a:pt x="11466" y="20538"/>
                    <a:pt x="10810" y="21600"/>
                  </a:cubicBezTo>
                  <a:cubicBezTo>
                    <a:pt x="10810" y="21600"/>
                    <a:pt x="10810" y="21600"/>
                    <a:pt x="10810" y="21600"/>
                  </a:cubicBezTo>
                  <a:cubicBezTo>
                    <a:pt x="9748" y="20944"/>
                    <a:pt x="8725" y="20229"/>
                    <a:pt x="7740" y="19477"/>
                  </a:cubicBezTo>
                  <a:cubicBezTo>
                    <a:pt x="6814" y="18762"/>
                    <a:pt x="6968" y="17701"/>
                    <a:pt x="7914" y="17006"/>
                  </a:cubicBezTo>
                  <a:cubicBezTo>
                    <a:pt x="8937" y="16272"/>
                    <a:pt x="9787" y="15462"/>
                    <a:pt x="9960" y="15037"/>
                  </a:cubicBezTo>
                  <a:cubicBezTo>
                    <a:pt x="10385" y="14014"/>
                    <a:pt x="9651" y="12740"/>
                    <a:pt x="8320" y="12199"/>
                  </a:cubicBezTo>
                  <a:cubicBezTo>
                    <a:pt x="6988" y="11659"/>
                    <a:pt x="5579" y="12045"/>
                    <a:pt x="5173" y="13049"/>
                  </a:cubicBezTo>
                  <a:cubicBezTo>
                    <a:pt x="5038" y="13338"/>
                    <a:pt x="4787" y="13898"/>
                    <a:pt x="4536" y="14516"/>
                  </a:cubicBezTo>
                  <a:cubicBezTo>
                    <a:pt x="4208" y="15346"/>
                    <a:pt x="3339" y="15346"/>
                    <a:pt x="2587" y="14439"/>
                  </a:cubicBezTo>
                  <a:cubicBezTo>
                    <a:pt x="1660" y="13280"/>
                    <a:pt x="791" y="12084"/>
                    <a:pt x="0" y="10810"/>
                  </a:cubicBezTo>
                  <a:cubicBezTo>
                    <a:pt x="0" y="10790"/>
                    <a:pt x="0" y="10790"/>
                    <a:pt x="0" y="10790"/>
                  </a:cubicBezTo>
                  <a:cubicBezTo>
                    <a:pt x="656" y="9729"/>
                    <a:pt x="1371" y="8706"/>
                    <a:pt x="2123" y="7721"/>
                  </a:cubicBezTo>
                  <a:cubicBezTo>
                    <a:pt x="2857" y="6814"/>
                    <a:pt x="3899" y="6949"/>
                    <a:pt x="4594" y="7914"/>
                  </a:cubicBezTo>
                  <a:cubicBezTo>
                    <a:pt x="5328" y="8918"/>
                    <a:pt x="6138" y="9767"/>
                    <a:pt x="6582" y="9960"/>
                  </a:cubicBezTo>
                  <a:cubicBezTo>
                    <a:pt x="7586" y="10366"/>
                    <a:pt x="8860" y="9632"/>
                    <a:pt x="9401" y="8300"/>
                  </a:cubicBezTo>
                  <a:cubicBezTo>
                    <a:pt x="9941" y="6988"/>
                    <a:pt x="9574" y="5559"/>
                    <a:pt x="8551" y="5154"/>
                  </a:cubicBezTo>
                  <a:cubicBezTo>
                    <a:pt x="8262" y="5019"/>
                    <a:pt x="7702" y="4787"/>
                    <a:pt x="7084" y="4517"/>
                  </a:cubicBezTo>
                  <a:cubicBezTo>
                    <a:pt x="6254" y="4189"/>
                    <a:pt x="6254" y="3320"/>
                    <a:pt x="7161" y="2567"/>
                  </a:cubicBezTo>
                  <a:close/>
                </a:path>
              </a:pathLst>
            </a:custGeom>
            <a:solidFill>
              <a:srgbClr val="B07BD7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/>
                <a:t>    </a:t>
              </a:r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 sz="2000"/>
                <a:t>                     </a:t>
              </a:r>
              <a:r>
                <a:rPr lang="es-CO" sz="2000" b="1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Participación</a:t>
              </a:r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  <p:sp>
          <p:nvSpPr>
            <p:cNvPr id="50" name="Google Shape;2622;p92">
              <a:extLst>
                <a:ext uri="{FF2B5EF4-FFF2-40B4-BE49-F238E27FC236}">
                  <a16:creationId xmlns:a16="http://schemas.microsoft.com/office/drawing/2014/main" id="{EA0017B9-EA33-BC76-B5AA-5FCC01DE6F3C}"/>
                </a:ext>
              </a:extLst>
            </p:cNvPr>
            <p:cNvSpPr/>
            <p:nvPr/>
          </p:nvSpPr>
          <p:spPr>
            <a:xfrm>
              <a:off x="859934" y="1717921"/>
              <a:ext cx="1720846" cy="172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39" y="19016"/>
                  </a:moveTo>
                  <a:cubicBezTo>
                    <a:pt x="13280" y="19961"/>
                    <a:pt x="12084" y="20809"/>
                    <a:pt x="10810" y="21600"/>
                  </a:cubicBezTo>
                  <a:cubicBezTo>
                    <a:pt x="10790" y="21581"/>
                    <a:pt x="10790" y="21581"/>
                    <a:pt x="10790" y="21581"/>
                  </a:cubicBezTo>
                  <a:cubicBezTo>
                    <a:pt x="10018" y="20308"/>
                    <a:pt x="9150" y="19093"/>
                    <a:pt x="8223" y="17955"/>
                  </a:cubicBezTo>
                  <a:cubicBezTo>
                    <a:pt x="7470" y="17049"/>
                    <a:pt x="6602" y="17049"/>
                    <a:pt x="6273" y="17859"/>
                  </a:cubicBezTo>
                  <a:cubicBezTo>
                    <a:pt x="6023" y="18495"/>
                    <a:pt x="5772" y="19035"/>
                    <a:pt x="5636" y="19324"/>
                  </a:cubicBezTo>
                  <a:cubicBezTo>
                    <a:pt x="5231" y="20346"/>
                    <a:pt x="3803" y="20732"/>
                    <a:pt x="2490" y="20173"/>
                  </a:cubicBezTo>
                  <a:cubicBezTo>
                    <a:pt x="1158" y="19633"/>
                    <a:pt x="425" y="18379"/>
                    <a:pt x="830" y="17357"/>
                  </a:cubicBezTo>
                  <a:cubicBezTo>
                    <a:pt x="1023" y="16933"/>
                    <a:pt x="1872" y="16123"/>
                    <a:pt x="2895" y="15390"/>
                  </a:cubicBezTo>
                  <a:cubicBezTo>
                    <a:pt x="3841" y="14696"/>
                    <a:pt x="3976" y="13635"/>
                    <a:pt x="3069" y="12921"/>
                  </a:cubicBezTo>
                  <a:cubicBezTo>
                    <a:pt x="2085" y="12150"/>
                    <a:pt x="1062" y="11436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1274" y="10009"/>
                    <a:pt x="2490" y="9161"/>
                    <a:pt x="3629" y="8216"/>
                  </a:cubicBezTo>
                  <a:cubicBezTo>
                    <a:pt x="4536" y="7483"/>
                    <a:pt x="4536" y="6615"/>
                    <a:pt x="3725" y="6268"/>
                  </a:cubicBezTo>
                  <a:cubicBezTo>
                    <a:pt x="3088" y="6017"/>
                    <a:pt x="2548" y="5766"/>
                    <a:pt x="2258" y="5651"/>
                  </a:cubicBezTo>
                  <a:cubicBezTo>
                    <a:pt x="1235" y="5226"/>
                    <a:pt x="849" y="3819"/>
                    <a:pt x="1409" y="2488"/>
                  </a:cubicBezTo>
                  <a:cubicBezTo>
                    <a:pt x="1950" y="1157"/>
                    <a:pt x="3204" y="424"/>
                    <a:pt x="4227" y="849"/>
                  </a:cubicBezTo>
                  <a:cubicBezTo>
                    <a:pt x="4671" y="1022"/>
                    <a:pt x="5463" y="1871"/>
                    <a:pt x="6216" y="2893"/>
                  </a:cubicBezTo>
                  <a:cubicBezTo>
                    <a:pt x="6891" y="3838"/>
                    <a:pt x="7953" y="3992"/>
                    <a:pt x="8667" y="3066"/>
                  </a:cubicBezTo>
                  <a:cubicBezTo>
                    <a:pt x="9439" y="2083"/>
                    <a:pt x="10153" y="1080"/>
                    <a:pt x="10790" y="19"/>
                  </a:cubicBezTo>
                  <a:cubicBezTo>
                    <a:pt x="10810" y="0"/>
                    <a:pt x="10810" y="0"/>
                    <a:pt x="10810" y="0"/>
                  </a:cubicBezTo>
                  <a:cubicBezTo>
                    <a:pt x="11871" y="656"/>
                    <a:pt x="12875" y="1369"/>
                    <a:pt x="13860" y="2121"/>
                  </a:cubicBezTo>
                  <a:cubicBezTo>
                    <a:pt x="14786" y="2854"/>
                    <a:pt x="14632" y="3915"/>
                    <a:pt x="13686" y="4590"/>
                  </a:cubicBezTo>
                  <a:cubicBezTo>
                    <a:pt x="12663" y="5323"/>
                    <a:pt x="11813" y="6133"/>
                    <a:pt x="11640" y="6576"/>
                  </a:cubicBezTo>
                  <a:cubicBezTo>
                    <a:pt x="11215" y="7579"/>
                    <a:pt x="11949" y="8852"/>
                    <a:pt x="13280" y="9392"/>
                  </a:cubicBezTo>
                  <a:cubicBezTo>
                    <a:pt x="14612" y="9932"/>
                    <a:pt x="16021" y="9566"/>
                    <a:pt x="16446" y="8544"/>
                  </a:cubicBezTo>
                  <a:cubicBezTo>
                    <a:pt x="16562" y="8254"/>
                    <a:pt x="16813" y="7714"/>
                    <a:pt x="17064" y="7078"/>
                  </a:cubicBezTo>
                  <a:cubicBezTo>
                    <a:pt x="17411" y="6249"/>
                    <a:pt x="18280" y="6268"/>
                    <a:pt x="19013" y="7174"/>
                  </a:cubicBezTo>
                  <a:cubicBezTo>
                    <a:pt x="19959" y="8312"/>
                    <a:pt x="20809" y="9527"/>
                    <a:pt x="21600" y="10800"/>
                  </a:cubicBezTo>
                  <a:cubicBezTo>
                    <a:pt x="21600" y="10819"/>
                    <a:pt x="21600" y="10819"/>
                    <a:pt x="21600" y="10819"/>
                  </a:cubicBezTo>
                  <a:cubicBezTo>
                    <a:pt x="20944" y="11880"/>
                    <a:pt x="20249" y="12902"/>
                    <a:pt x="19477" y="13866"/>
                  </a:cubicBezTo>
                  <a:cubicBezTo>
                    <a:pt x="18762" y="14792"/>
                    <a:pt x="17701" y="14638"/>
                    <a:pt x="17006" y="13693"/>
                  </a:cubicBezTo>
                  <a:cubicBezTo>
                    <a:pt x="16272" y="12671"/>
                    <a:pt x="15462" y="11822"/>
                    <a:pt x="15037" y="11649"/>
                  </a:cubicBezTo>
                  <a:cubicBezTo>
                    <a:pt x="14014" y="11224"/>
                    <a:pt x="12740" y="11957"/>
                    <a:pt x="12199" y="13288"/>
                  </a:cubicBezTo>
                  <a:cubicBezTo>
                    <a:pt x="11659" y="14619"/>
                    <a:pt x="12045" y="16026"/>
                    <a:pt x="13049" y="16451"/>
                  </a:cubicBezTo>
                  <a:cubicBezTo>
                    <a:pt x="13338" y="16566"/>
                    <a:pt x="13898" y="16817"/>
                    <a:pt x="14516" y="17068"/>
                  </a:cubicBezTo>
                  <a:cubicBezTo>
                    <a:pt x="15346" y="17415"/>
                    <a:pt x="15346" y="18283"/>
                    <a:pt x="14439" y="19016"/>
                  </a:cubicBez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 lang="es-CO"/>
            </a:p>
            <a:p>
              <a:pPr>
                <a:defRPr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r>
                <a:rPr lang="es-CO"/>
                <a:t>    </a:t>
              </a:r>
              <a:r>
                <a:rPr lang="es-CO">
                  <a:solidFill>
                    <a:schemeClr val="tx2">
                      <a:lumMod val="50000"/>
                    </a:schemeClr>
                  </a:solidFill>
                </a:rPr>
                <a:t> </a:t>
              </a:r>
              <a:r>
                <a:rPr lang="es-CO" b="1">
                  <a:solidFill>
                    <a:srgbClr val="FF0000"/>
                  </a:solidFill>
                </a:rPr>
                <a:t>Espacios estratégicos</a:t>
              </a:r>
              <a:endParaRPr lang="es-CO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5" name="Google Shape;2627;p92">
            <a:extLst>
              <a:ext uri="{FF2B5EF4-FFF2-40B4-BE49-F238E27FC236}">
                <a16:creationId xmlns:a16="http://schemas.microsoft.com/office/drawing/2014/main" id="{AB4C8808-EA8C-4C01-37A4-8403EC5E7E7E}"/>
              </a:ext>
            </a:extLst>
          </p:cNvPr>
          <p:cNvGrpSpPr/>
          <p:nvPr/>
        </p:nvGrpSpPr>
        <p:grpSpPr>
          <a:xfrm>
            <a:off x="6768446" y="4149832"/>
            <a:ext cx="4817098" cy="726324"/>
            <a:chOff x="-29404" y="0"/>
            <a:chExt cx="5554966" cy="726323"/>
          </a:xfrm>
        </p:grpSpPr>
        <p:sp>
          <p:nvSpPr>
            <p:cNvPr id="56" name="Google Shape;2628;p92">
              <a:extLst>
                <a:ext uri="{FF2B5EF4-FFF2-40B4-BE49-F238E27FC236}">
                  <a16:creationId xmlns:a16="http://schemas.microsoft.com/office/drawing/2014/main" id="{E83E9E95-E56F-DB96-491C-F6F2BFFB5CAF}"/>
                </a:ext>
              </a:extLst>
            </p:cNvPr>
            <p:cNvSpPr txBox="1"/>
            <p:nvPr/>
          </p:nvSpPr>
          <p:spPr>
            <a:xfrm>
              <a:off x="607232" y="0"/>
              <a:ext cx="4918330" cy="726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4850" tIns="54850" rIns="54850" bIns="54850" numCol="1" anchor="t">
              <a:spAutoFit/>
            </a:bodyPr>
            <a:lstStyle>
              <a:lvl1pPr algn="just">
                <a:defRPr sz="1200">
                  <a:latin typeface="OpenSans-Light"/>
                  <a:ea typeface="OpenSans-Light"/>
                  <a:cs typeface="OpenSans-Light"/>
                  <a:sym typeface="OpenSans-Light"/>
                </a:defRPr>
              </a:lvl1pPr>
            </a:lstStyle>
            <a:p>
              <a:r>
                <a:rPr lang="es-MX" sz="2000">
                  <a:solidFill>
                    <a:srgbClr val="002060"/>
                  </a:solidFill>
                  <a:latin typeface="OpenSans-Light"/>
                </a:rPr>
                <a:t>Promover y garantizar la participación de funcionarios en espacios </a:t>
              </a:r>
              <a:r>
                <a:rPr lang="es-MX" sz="2000">
                  <a:solidFill>
                    <a:srgbClr val="002060"/>
                  </a:solidFill>
                </a:rPr>
                <a:t>estratégicos</a:t>
              </a:r>
              <a:endParaRPr sz="2000"/>
            </a:p>
          </p:txBody>
        </p:sp>
        <p:sp>
          <p:nvSpPr>
            <p:cNvPr id="57" name="Google Shape;2629;p92">
              <a:extLst>
                <a:ext uri="{FF2B5EF4-FFF2-40B4-BE49-F238E27FC236}">
                  <a16:creationId xmlns:a16="http://schemas.microsoft.com/office/drawing/2014/main" id="{A3D7ADD9-D112-CDA5-7DF1-BEF62F734C8A}"/>
                </a:ext>
              </a:extLst>
            </p:cNvPr>
            <p:cNvSpPr/>
            <p:nvPr/>
          </p:nvSpPr>
          <p:spPr>
            <a:xfrm rot="10800000" flipH="1">
              <a:off x="486549" y="11473"/>
              <a:ext cx="54850" cy="45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581"/>
                    <a:pt x="21600" y="1297"/>
                  </a:cubicBezTo>
                  <a:lnTo>
                    <a:pt x="21600" y="20303"/>
                  </a:lnTo>
                  <a:cubicBezTo>
                    <a:pt x="21600" y="21019"/>
                    <a:pt x="16765" y="21600"/>
                    <a:pt x="10800" y="21600"/>
                  </a:cubicBezTo>
                  <a:cubicBezTo>
                    <a:pt x="4835" y="21600"/>
                    <a:pt x="0" y="21019"/>
                    <a:pt x="0" y="20303"/>
                  </a:cubicBezTo>
                  <a:lnTo>
                    <a:pt x="0" y="1297"/>
                  </a:lnTo>
                  <a:cubicBezTo>
                    <a:pt x="0" y="581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900"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  <p:sp>
          <p:nvSpPr>
            <p:cNvPr id="58" name="Google Shape;2630;p92">
              <a:extLst>
                <a:ext uri="{FF2B5EF4-FFF2-40B4-BE49-F238E27FC236}">
                  <a16:creationId xmlns:a16="http://schemas.microsoft.com/office/drawing/2014/main" id="{28D0D912-3ECD-1C22-E93D-D797FD1B41E4}"/>
                </a:ext>
              </a:extLst>
            </p:cNvPr>
            <p:cNvSpPr/>
            <p:nvPr/>
          </p:nvSpPr>
          <p:spPr>
            <a:xfrm rot="10800000" flipH="1">
              <a:off x="475678" y="110477"/>
              <a:ext cx="54850" cy="45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581"/>
                    <a:pt x="21600" y="1297"/>
                  </a:cubicBezTo>
                  <a:lnTo>
                    <a:pt x="21600" y="20303"/>
                  </a:lnTo>
                  <a:cubicBezTo>
                    <a:pt x="21600" y="21019"/>
                    <a:pt x="16765" y="21600"/>
                    <a:pt x="10800" y="21600"/>
                  </a:cubicBezTo>
                  <a:cubicBezTo>
                    <a:pt x="4835" y="21600"/>
                    <a:pt x="0" y="21019"/>
                    <a:pt x="0" y="20303"/>
                  </a:cubicBezTo>
                  <a:lnTo>
                    <a:pt x="0" y="1297"/>
                  </a:lnTo>
                  <a:cubicBezTo>
                    <a:pt x="0" y="581"/>
                    <a:pt x="4835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900"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  <p:sp>
          <p:nvSpPr>
            <p:cNvPr id="59" name="Google Shape;2631;p92">
              <a:extLst>
                <a:ext uri="{FF2B5EF4-FFF2-40B4-BE49-F238E27FC236}">
                  <a16:creationId xmlns:a16="http://schemas.microsoft.com/office/drawing/2014/main" id="{E54612A8-FCE9-455B-60AB-18B631E8286B}"/>
                </a:ext>
              </a:extLst>
            </p:cNvPr>
            <p:cNvSpPr/>
            <p:nvPr/>
          </p:nvSpPr>
          <p:spPr>
            <a:xfrm>
              <a:off x="-29404" y="123053"/>
              <a:ext cx="407217" cy="324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3" y="0"/>
                    <a:pt x="0" y="4823"/>
                    <a:pt x="0" y="10800"/>
                  </a:cubicBezTo>
                  <a:cubicBezTo>
                    <a:pt x="0" y="16777"/>
                    <a:pt x="4823" y="21600"/>
                    <a:pt x="10800" y="21600"/>
                  </a:cubicBezTo>
                  <a:cubicBezTo>
                    <a:pt x="16777" y="21600"/>
                    <a:pt x="21600" y="16777"/>
                    <a:pt x="21600" y="10800"/>
                  </a:cubicBezTo>
                  <a:cubicBezTo>
                    <a:pt x="21600" y="4823"/>
                    <a:pt x="16777" y="0"/>
                    <a:pt x="10800" y="0"/>
                  </a:cubicBezTo>
                  <a:close/>
                  <a:moveTo>
                    <a:pt x="8965" y="16619"/>
                  </a:moveTo>
                  <a:cubicBezTo>
                    <a:pt x="3880" y="11534"/>
                    <a:pt x="3880" y="11534"/>
                    <a:pt x="3880" y="11534"/>
                  </a:cubicBezTo>
                  <a:cubicBezTo>
                    <a:pt x="6029" y="9332"/>
                    <a:pt x="6029" y="9332"/>
                    <a:pt x="6029" y="9332"/>
                  </a:cubicBezTo>
                  <a:cubicBezTo>
                    <a:pt x="8965" y="12268"/>
                    <a:pt x="8965" y="12268"/>
                    <a:pt x="8965" y="12268"/>
                  </a:cubicBezTo>
                  <a:cubicBezTo>
                    <a:pt x="15728" y="5505"/>
                    <a:pt x="15728" y="5505"/>
                    <a:pt x="15728" y="5505"/>
                  </a:cubicBezTo>
                  <a:cubicBezTo>
                    <a:pt x="17878" y="7654"/>
                    <a:pt x="17878" y="7654"/>
                    <a:pt x="17878" y="7654"/>
                  </a:cubicBezTo>
                  <a:cubicBezTo>
                    <a:pt x="8965" y="16619"/>
                    <a:pt x="8965" y="16619"/>
                    <a:pt x="8965" y="1661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</p:grpSp>
      <p:grpSp>
        <p:nvGrpSpPr>
          <p:cNvPr id="60" name="Google Shape;2632;p92">
            <a:extLst>
              <a:ext uri="{FF2B5EF4-FFF2-40B4-BE49-F238E27FC236}">
                <a16:creationId xmlns:a16="http://schemas.microsoft.com/office/drawing/2014/main" id="{826EA7EC-20CA-00CC-9A32-6B4AA1F68F32}"/>
              </a:ext>
            </a:extLst>
          </p:cNvPr>
          <p:cNvGrpSpPr/>
          <p:nvPr/>
        </p:nvGrpSpPr>
        <p:grpSpPr>
          <a:xfrm>
            <a:off x="6834434" y="2417852"/>
            <a:ext cx="5581311" cy="477787"/>
            <a:chOff x="-47512" y="0"/>
            <a:chExt cx="5581310" cy="477786"/>
          </a:xfrm>
        </p:grpSpPr>
        <p:sp>
          <p:nvSpPr>
            <p:cNvPr id="61" name="Google Shape;2633;p92">
              <a:extLst>
                <a:ext uri="{FF2B5EF4-FFF2-40B4-BE49-F238E27FC236}">
                  <a16:creationId xmlns:a16="http://schemas.microsoft.com/office/drawing/2014/main" id="{A3B25C67-5525-0DB4-254A-BFD58B3D7145}"/>
                </a:ext>
              </a:extLst>
            </p:cNvPr>
            <p:cNvSpPr txBox="1"/>
            <p:nvPr/>
          </p:nvSpPr>
          <p:spPr>
            <a:xfrm>
              <a:off x="615469" y="0"/>
              <a:ext cx="4918329" cy="418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4850" tIns="54850" rIns="54850" bIns="54850" numCol="1" anchor="t">
              <a:spAutoFit/>
            </a:bodyPr>
            <a:lstStyle>
              <a:lvl1pPr algn="just">
                <a:defRPr sz="1200">
                  <a:latin typeface="OpenSans-Light"/>
                  <a:ea typeface="OpenSans-Light"/>
                  <a:cs typeface="OpenSans-Light"/>
                  <a:sym typeface="OpenSans-Light"/>
                </a:defRPr>
              </a:lvl1pPr>
            </a:lstStyle>
            <a:p>
              <a:pPr algn="l"/>
              <a:r>
                <a:rPr lang="es-MX" sz="2000">
                  <a:solidFill>
                    <a:srgbClr val="002060"/>
                  </a:solidFill>
                  <a:latin typeface="OpenSans-Light"/>
                </a:rPr>
                <a:t>Articulación interinstitucional​</a:t>
              </a:r>
            </a:p>
          </p:txBody>
        </p:sp>
        <p:sp>
          <p:nvSpPr>
            <p:cNvPr id="62" name="Google Shape;2634;p92">
              <a:extLst>
                <a:ext uri="{FF2B5EF4-FFF2-40B4-BE49-F238E27FC236}">
                  <a16:creationId xmlns:a16="http://schemas.microsoft.com/office/drawing/2014/main" id="{479442A8-7B06-E6A3-61CA-4DBF191DD8D8}"/>
                </a:ext>
              </a:extLst>
            </p:cNvPr>
            <p:cNvSpPr/>
            <p:nvPr/>
          </p:nvSpPr>
          <p:spPr>
            <a:xfrm rot="10800000" flipH="1">
              <a:off x="494786" y="20989"/>
              <a:ext cx="54850" cy="45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581"/>
                    <a:pt x="21600" y="1297"/>
                  </a:cubicBezTo>
                  <a:lnTo>
                    <a:pt x="21600" y="20303"/>
                  </a:lnTo>
                  <a:cubicBezTo>
                    <a:pt x="21600" y="21019"/>
                    <a:pt x="16765" y="21600"/>
                    <a:pt x="10800" y="21600"/>
                  </a:cubicBezTo>
                  <a:cubicBezTo>
                    <a:pt x="4835" y="21600"/>
                    <a:pt x="0" y="21019"/>
                    <a:pt x="0" y="20303"/>
                  </a:cubicBezTo>
                  <a:lnTo>
                    <a:pt x="0" y="1297"/>
                  </a:lnTo>
                  <a:cubicBezTo>
                    <a:pt x="0" y="581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3B59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900"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  <p:sp>
          <p:nvSpPr>
            <p:cNvPr id="63" name="Google Shape;2635;p92">
              <a:extLst>
                <a:ext uri="{FF2B5EF4-FFF2-40B4-BE49-F238E27FC236}">
                  <a16:creationId xmlns:a16="http://schemas.microsoft.com/office/drawing/2014/main" id="{5D47BE18-50C0-9698-25A9-E112CE7B194A}"/>
                </a:ext>
              </a:extLst>
            </p:cNvPr>
            <p:cNvSpPr/>
            <p:nvPr/>
          </p:nvSpPr>
          <p:spPr>
            <a:xfrm>
              <a:off x="-47512" y="87828"/>
              <a:ext cx="370972" cy="3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3" y="0"/>
                    <a:pt x="0" y="4823"/>
                    <a:pt x="0" y="10800"/>
                  </a:cubicBezTo>
                  <a:cubicBezTo>
                    <a:pt x="0" y="16777"/>
                    <a:pt x="4823" y="21600"/>
                    <a:pt x="10800" y="21600"/>
                  </a:cubicBezTo>
                  <a:cubicBezTo>
                    <a:pt x="16777" y="21600"/>
                    <a:pt x="21600" y="16777"/>
                    <a:pt x="21600" y="10800"/>
                  </a:cubicBezTo>
                  <a:cubicBezTo>
                    <a:pt x="21600" y="4823"/>
                    <a:pt x="16777" y="0"/>
                    <a:pt x="10800" y="0"/>
                  </a:cubicBezTo>
                  <a:close/>
                  <a:moveTo>
                    <a:pt x="8965" y="16619"/>
                  </a:moveTo>
                  <a:cubicBezTo>
                    <a:pt x="3880" y="11534"/>
                    <a:pt x="3880" y="11534"/>
                    <a:pt x="3880" y="11534"/>
                  </a:cubicBezTo>
                  <a:cubicBezTo>
                    <a:pt x="6029" y="9332"/>
                    <a:pt x="6029" y="9332"/>
                    <a:pt x="6029" y="9332"/>
                  </a:cubicBezTo>
                  <a:cubicBezTo>
                    <a:pt x="8965" y="12268"/>
                    <a:pt x="8965" y="12268"/>
                    <a:pt x="8965" y="12268"/>
                  </a:cubicBezTo>
                  <a:cubicBezTo>
                    <a:pt x="15728" y="5505"/>
                    <a:pt x="15728" y="5505"/>
                    <a:pt x="15728" y="5505"/>
                  </a:cubicBezTo>
                  <a:cubicBezTo>
                    <a:pt x="17878" y="7654"/>
                    <a:pt x="17878" y="7654"/>
                    <a:pt x="17878" y="7654"/>
                  </a:cubicBezTo>
                  <a:cubicBezTo>
                    <a:pt x="8965" y="16619"/>
                    <a:pt x="8965" y="16619"/>
                    <a:pt x="8965" y="16619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>
                  <a:latin typeface="OpenSans-Light"/>
                  <a:ea typeface="OpenSans-Light"/>
                  <a:cs typeface="OpenSans-Light"/>
                  <a:sym typeface="OpenSans-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71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  <p:bldP spid="46" grpId="0" animBg="1" advAuto="0"/>
      <p:bldP spid="55" grpId="0" animBg="1" advAuto="0"/>
      <p:bldP spid="6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833429" y="388397"/>
            <a:ext cx="542181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05F62258-954F-48D7-9750-C11F3D7B09C8}"/>
              </a:ext>
            </a:extLst>
          </p:cNvPr>
          <p:cNvSpPr txBox="1">
            <a:spLocks/>
          </p:cNvSpPr>
          <p:nvPr/>
        </p:nvSpPr>
        <p:spPr>
          <a:xfrm>
            <a:off x="3704367" y="2448904"/>
            <a:ext cx="3952578" cy="46495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EQUIPO DE INNOVACIÓN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00EA63C-00EB-44EA-9A67-E7620964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221" y="6070375"/>
            <a:ext cx="4386171" cy="45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es-CO" altLang="es-CO" sz="2600">
                <a:solidFill>
                  <a:srgbClr val="002060"/>
                </a:solidFill>
                <a:latin typeface="Calibri"/>
                <a:cs typeface="Calibri"/>
              </a:rPr>
              <a:t> Julio de 2022</a:t>
            </a:r>
          </a:p>
        </p:txBody>
      </p:sp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E923B07-4CFA-44A1-8907-C9DE994FF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4882"/>
          <a:stretch/>
        </p:blipFill>
        <p:spPr>
          <a:xfrm>
            <a:off x="184728" y="1745423"/>
            <a:ext cx="2770909" cy="4094572"/>
          </a:xfrm>
          <a:prstGeom prst="rect">
            <a:avLst/>
          </a:prstGeom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A0094299-69B3-430C-B82E-3F705263EF18}"/>
              </a:ext>
            </a:extLst>
          </p:cNvPr>
          <p:cNvSpPr txBox="1">
            <a:spLocks/>
          </p:cNvSpPr>
          <p:nvPr/>
        </p:nvSpPr>
        <p:spPr>
          <a:xfrm>
            <a:off x="3455349" y="1575840"/>
            <a:ext cx="2290808" cy="46495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ASESOR DAFP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86BF7303-A957-4EC0-AC36-B284CBEC2897}"/>
              </a:ext>
            </a:extLst>
          </p:cNvPr>
          <p:cNvSpPr txBox="1">
            <a:spLocks/>
          </p:cNvSpPr>
          <p:nvPr/>
        </p:nvSpPr>
        <p:spPr>
          <a:xfrm>
            <a:off x="5608436" y="1625888"/>
            <a:ext cx="2867356" cy="421524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s-MX" sz="2400" kern="0">
                <a:solidFill>
                  <a:srgbClr val="002060"/>
                </a:solidFill>
                <a:latin typeface="Calibri Light"/>
              </a:rPr>
              <a:t>JUAN FELIPE YEPES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A30982E9-4944-4B1B-BBF8-16E8EF4AD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11370"/>
              </p:ext>
            </p:extLst>
          </p:nvPr>
        </p:nvGraphicFramePr>
        <p:xfrm>
          <a:off x="3236387" y="3368779"/>
          <a:ext cx="7491468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8673">
                  <a:extLst>
                    <a:ext uri="{9D8B030D-6E8A-4147-A177-3AD203B41FA5}">
                      <a16:colId xmlns:a16="http://schemas.microsoft.com/office/drawing/2014/main" val="386430187"/>
                    </a:ext>
                  </a:extLst>
                </a:gridCol>
                <a:gridCol w="4002795">
                  <a:extLst>
                    <a:ext uri="{9D8B030D-6E8A-4147-A177-3AD203B41FA5}">
                      <a16:colId xmlns:a16="http://schemas.microsoft.com/office/drawing/2014/main" val="2722865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MX" sz="2000" u="none" strike="noStrike" noProof="0">
                          <a:solidFill>
                            <a:srgbClr val="002060"/>
                          </a:solidFill>
                        </a:rPr>
                        <a:t>Denis </a:t>
                      </a:r>
                      <a:r>
                        <a:rPr lang="es-MX" sz="2000" u="none" strike="noStrike" noProof="0" err="1">
                          <a:solidFill>
                            <a:srgbClr val="002060"/>
                          </a:solidFill>
                        </a:rPr>
                        <a:t>Celín</a:t>
                      </a:r>
                      <a:r>
                        <a:rPr lang="es-MX" sz="2000" u="none" strike="noStrike" noProof="0">
                          <a:solidFill>
                            <a:srgbClr val="002060"/>
                          </a:solidFill>
                        </a:rPr>
                        <a:t> Mendoza Gamboa</a:t>
                      </a:r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MX" sz="2000" i="1" u="none" strike="noStrike" noProof="0">
                          <a:solidFill>
                            <a:srgbClr val="002060"/>
                          </a:solidFill>
                        </a:rPr>
                        <a:t>Secretaría de Educación</a:t>
                      </a:r>
                      <a:endParaRPr lang="en-US" sz="2000" i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390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u="none" strike="noStrike" noProof="0">
                          <a:solidFill>
                            <a:srgbClr val="002060"/>
                          </a:solidFill>
                        </a:rPr>
                        <a:t>Nini Yohana Luna Becerra</a:t>
                      </a:r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000" i="1" u="none" strike="noStrike" noProof="0">
                          <a:solidFill>
                            <a:srgbClr val="002060"/>
                          </a:solidFill>
                        </a:rPr>
                        <a:t>Secretaría de Cultura</a:t>
                      </a:r>
                      <a:endParaRPr lang="en-US" sz="2000" i="1" u="none" strike="noStrike" noProof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2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u="none" strike="noStrike" noProof="0">
                          <a:solidFill>
                            <a:srgbClr val="002060"/>
                          </a:solidFill>
                        </a:rPr>
                        <a:t>Juan Carlos Posada </a:t>
                      </a:r>
                      <a:r>
                        <a:rPr lang="es-CO" sz="2000" u="none" strike="noStrike" noProof="0">
                          <a:solidFill>
                            <a:srgbClr val="002060"/>
                          </a:solidFill>
                          <a:latin typeface="OpenSans-Light"/>
                        </a:rPr>
                        <a:t>Apolinar</a:t>
                      </a:r>
                      <a:endParaRPr lang="en-US" sz="2000">
                        <a:solidFill>
                          <a:srgbClr val="002060"/>
                        </a:solidFill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i="1" u="none" strike="noStrike" noProof="0">
                          <a:solidFill>
                            <a:srgbClr val="002060"/>
                          </a:solidFill>
                        </a:rPr>
                        <a:t>Secretaría de Desarrollo Económico</a:t>
                      </a:r>
                      <a:endParaRPr lang="en-US" sz="2000" i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22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u="none" strike="noStrike" noProof="0">
                          <a:solidFill>
                            <a:srgbClr val="002060"/>
                          </a:solidFill>
                        </a:rPr>
                        <a:t>Yeni Maritza Meneses Barroso</a:t>
                      </a:r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i="1" u="none" strike="noStrike" noProof="0">
                          <a:solidFill>
                            <a:srgbClr val="002060"/>
                          </a:solidFill>
                        </a:rPr>
                        <a:t>Secretaría de Planeación</a:t>
                      </a:r>
                      <a:endParaRPr lang="en-US" sz="2000" i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59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u="none" strike="noStrike" noProof="0">
                          <a:solidFill>
                            <a:srgbClr val="002060"/>
                          </a:solidFill>
                        </a:rPr>
                        <a:t>Jorge E Ramírez</a:t>
                      </a:r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2000" i="1" u="none" strike="noStrike" noProof="0">
                          <a:solidFill>
                            <a:srgbClr val="002060"/>
                          </a:solidFill>
                        </a:rPr>
                        <a:t>Secretaría de Planeación</a:t>
                      </a:r>
                      <a:endParaRPr lang="en-US" sz="2000" i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098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11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33" grpId="0" build="p" animBg="1" advAuto="0"/>
      <p:bldP spid="11" grpId="0" build="p" animBg="1" advAuto="0"/>
      <p:bldP spid="2" grpId="0" build="p" animBg="1" advAuto="0"/>
      <p:bldP spid="5" grpId="0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0872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2029084-71CE-ED5F-1D33-8A7B4B1A71EA}"/>
              </a:ext>
            </a:extLst>
          </p:cNvPr>
          <p:cNvSpPr/>
          <p:nvPr/>
        </p:nvSpPr>
        <p:spPr>
          <a:xfrm>
            <a:off x="4376042" y="43865"/>
            <a:ext cx="361943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002060"/>
                </a:solidFill>
                <a:latin typeface="OpenSans-Light"/>
              </a:rPr>
              <a:t>Objetivo 3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D35A96A2-60BE-C7DA-4A6D-D04F4B0335F8}"/>
              </a:ext>
            </a:extLst>
          </p:cNvPr>
          <p:cNvSpPr txBox="1"/>
          <p:nvPr/>
        </p:nvSpPr>
        <p:spPr>
          <a:xfrm>
            <a:off x="11528267" y="4274141"/>
            <a:ext cx="570306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6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sp>
        <p:nvSpPr>
          <p:cNvPr id="10" name="TextBox 55">
            <a:extLst>
              <a:ext uri="{FF2B5EF4-FFF2-40B4-BE49-F238E27FC236}">
                <a16:creationId xmlns:a16="http://schemas.microsoft.com/office/drawing/2014/main" id="{81C585D2-8477-768B-78A4-ABFE8E272315}"/>
              </a:ext>
            </a:extLst>
          </p:cNvPr>
          <p:cNvSpPr txBox="1"/>
          <p:nvPr/>
        </p:nvSpPr>
        <p:spPr>
          <a:xfrm>
            <a:off x="42982" y="1957371"/>
            <a:ext cx="642343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6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1" name="TextBox 56">
            <a:extLst>
              <a:ext uri="{FF2B5EF4-FFF2-40B4-BE49-F238E27FC236}">
                <a16:creationId xmlns:a16="http://schemas.microsoft.com/office/drawing/2014/main" id="{59C0E1DE-DABD-5F7B-F721-EA491F95D9CA}"/>
              </a:ext>
            </a:extLst>
          </p:cNvPr>
          <p:cNvSpPr txBox="1"/>
          <p:nvPr/>
        </p:nvSpPr>
        <p:spPr>
          <a:xfrm>
            <a:off x="678729" y="1849650"/>
            <a:ext cx="2696067" cy="132343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8" tIns="45718" rIns="45718" bIns="45718" anchor="t">
            <a:spAutoFit/>
          </a:bodyPr>
          <a:lstStyle>
            <a:lvl1pPr algn="r">
              <a:defRPr sz="1600" b="1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MX" sz="2000">
                <a:solidFill>
                  <a:srgbClr val="002060"/>
                </a:solidFill>
              </a:rPr>
              <a:t>Documentar el conocimiento de funcionarios próximos a retirarse</a:t>
            </a:r>
          </a:p>
        </p:txBody>
      </p:sp>
      <p:sp>
        <p:nvSpPr>
          <p:cNvPr id="13" name="TextBox 66">
            <a:extLst>
              <a:ext uri="{FF2B5EF4-FFF2-40B4-BE49-F238E27FC236}">
                <a16:creationId xmlns:a16="http://schemas.microsoft.com/office/drawing/2014/main" id="{A7EC5C14-A89C-0FC2-1A49-0D8380636598}"/>
              </a:ext>
            </a:extLst>
          </p:cNvPr>
          <p:cNvSpPr txBox="1"/>
          <p:nvPr/>
        </p:nvSpPr>
        <p:spPr>
          <a:xfrm>
            <a:off x="230973" y="4479207"/>
            <a:ext cx="570305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6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6" name="TextBox 70">
            <a:extLst>
              <a:ext uri="{FF2B5EF4-FFF2-40B4-BE49-F238E27FC236}">
                <a16:creationId xmlns:a16="http://schemas.microsoft.com/office/drawing/2014/main" id="{2D4627BA-214F-7EEE-639F-94707595D2D6}"/>
              </a:ext>
            </a:extLst>
          </p:cNvPr>
          <p:cNvSpPr txBox="1"/>
          <p:nvPr/>
        </p:nvSpPr>
        <p:spPr>
          <a:xfrm>
            <a:off x="11314984" y="1846789"/>
            <a:ext cx="570305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6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  <p:sp>
        <p:nvSpPr>
          <p:cNvPr id="17" name="TextBox 71">
            <a:extLst>
              <a:ext uri="{FF2B5EF4-FFF2-40B4-BE49-F238E27FC236}">
                <a16:creationId xmlns:a16="http://schemas.microsoft.com/office/drawing/2014/main" id="{1559C7F1-4E5F-1651-2FDD-F729A45D1039}"/>
              </a:ext>
            </a:extLst>
          </p:cNvPr>
          <p:cNvSpPr txBox="1"/>
          <p:nvPr/>
        </p:nvSpPr>
        <p:spPr>
          <a:xfrm>
            <a:off x="1204804" y="4611959"/>
            <a:ext cx="200030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600" b="1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endParaRPr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C6DF0A61-1DFB-19FE-B8F5-9D9D2CFA3358}"/>
              </a:ext>
            </a:extLst>
          </p:cNvPr>
          <p:cNvSpPr/>
          <p:nvPr/>
        </p:nvSpPr>
        <p:spPr>
          <a:xfrm>
            <a:off x="4279769" y="2667786"/>
            <a:ext cx="2865749" cy="231899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8" tIns="45718" rIns="45718" bIns="45718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200" b="1">
                <a:solidFill>
                  <a:srgbClr val="002060"/>
                </a:solidFill>
                <a:latin typeface="OpenSans-Light"/>
              </a:rPr>
              <a:t>Fortalecer los mecanismos para compartir el conocimiento</a:t>
            </a:r>
          </a:p>
          <a:p>
            <a:pPr algn="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4FB07003-A790-02D6-7CD6-614AF3DA2127}"/>
              </a:ext>
            </a:extLst>
          </p:cNvPr>
          <p:cNvSpPr/>
          <p:nvPr/>
        </p:nvSpPr>
        <p:spPr>
          <a:xfrm>
            <a:off x="3927858" y="2074152"/>
            <a:ext cx="3455241" cy="3444510"/>
          </a:xfrm>
          <a:prstGeom prst="ellipse">
            <a:avLst/>
          </a:prstGeom>
          <a:ln w="25400">
            <a:solidFill>
              <a:srgbClr val="BDBDBD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FDD1C255-ACB0-0307-EED6-D701EBCC4E5E}"/>
              </a:ext>
            </a:extLst>
          </p:cNvPr>
          <p:cNvSpPr/>
          <p:nvPr/>
        </p:nvSpPr>
        <p:spPr>
          <a:xfrm>
            <a:off x="5125689" y="1389342"/>
            <a:ext cx="1210408" cy="1264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405"/>
                </a:moveTo>
                <a:lnTo>
                  <a:pt x="3906" y="11405"/>
                </a:lnTo>
                <a:lnTo>
                  <a:pt x="3906" y="0"/>
                </a:lnTo>
                <a:lnTo>
                  <a:pt x="17655" y="0"/>
                </a:lnTo>
                <a:lnTo>
                  <a:pt x="17655" y="11405"/>
                </a:lnTo>
                <a:lnTo>
                  <a:pt x="21600" y="11405"/>
                </a:lnTo>
                <a:lnTo>
                  <a:pt x="10838" y="21600"/>
                </a:lnTo>
                <a:lnTo>
                  <a:pt x="0" y="11405"/>
                </a:lnTo>
                <a:close/>
              </a:path>
            </a:pathLst>
          </a:custGeom>
          <a:solidFill>
            <a:srgbClr val="F2B8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8E412713-513D-DAC4-26FA-8943142FB546}"/>
              </a:ext>
            </a:extLst>
          </p:cNvPr>
          <p:cNvSpPr/>
          <p:nvPr/>
        </p:nvSpPr>
        <p:spPr>
          <a:xfrm>
            <a:off x="3379018" y="2199490"/>
            <a:ext cx="1289814" cy="118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35" y="21600"/>
                </a:moveTo>
                <a:lnTo>
                  <a:pt x="9704" y="18117"/>
                </a:lnTo>
                <a:lnTo>
                  <a:pt x="0" y="12091"/>
                </a:lnTo>
                <a:lnTo>
                  <a:pt x="6433" y="0"/>
                </a:lnTo>
                <a:lnTo>
                  <a:pt x="16101" y="6104"/>
                </a:lnTo>
                <a:lnTo>
                  <a:pt x="17934" y="2622"/>
                </a:lnTo>
                <a:lnTo>
                  <a:pt x="21600" y="17570"/>
                </a:lnTo>
                <a:lnTo>
                  <a:pt x="7835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B64C8C10-790C-B50B-1AA3-7448636C109B}"/>
              </a:ext>
            </a:extLst>
          </p:cNvPr>
          <p:cNvSpPr/>
          <p:nvPr/>
        </p:nvSpPr>
        <p:spPr>
          <a:xfrm>
            <a:off x="3247043" y="4110108"/>
            <a:ext cx="1289814" cy="1182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34" y="19091"/>
                </a:moveTo>
                <a:lnTo>
                  <a:pt x="16101" y="15602"/>
                </a:lnTo>
                <a:lnTo>
                  <a:pt x="6433" y="21600"/>
                </a:lnTo>
                <a:lnTo>
                  <a:pt x="0" y="9565"/>
                </a:lnTo>
                <a:lnTo>
                  <a:pt x="9704" y="3489"/>
                </a:lnTo>
                <a:lnTo>
                  <a:pt x="7835" y="0"/>
                </a:lnTo>
                <a:lnTo>
                  <a:pt x="21600" y="4077"/>
                </a:lnTo>
                <a:lnTo>
                  <a:pt x="17934" y="19091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45718" tIns="45718" rIns="45718" bIns="45718"/>
          <a:lstStyle/>
          <a:p>
            <a:pPr algn="r">
              <a:defRPr>
                <a:solidFill>
                  <a:srgbClr val="4067A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5C4795D5-5DA6-5487-3376-E5FC3E6654DB}"/>
              </a:ext>
            </a:extLst>
          </p:cNvPr>
          <p:cNvSpPr/>
          <p:nvPr/>
        </p:nvSpPr>
        <p:spPr>
          <a:xfrm>
            <a:off x="5069128" y="4974969"/>
            <a:ext cx="1210408" cy="1259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230"/>
                </a:moveTo>
                <a:lnTo>
                  <a:pt x="17655" y="10230"/>
                </a:lnTo>
                <a:lnTo>
                  <a:pt x="17655" y="21600"/>
                </a:lnTo>
                <a:lnTo>
                  <a:pt x="3906" y="21600"/>
                </a:lnTo>
                <a:lnTo>
                  <a:pt x="3906" y="10230"/>
                </a:lnTo>
                <a:lnTo>
                  <a:pt x="0" y="10230"/>
                </a:lnTo>
                <a:lnTo>
                  <a:pt x="10838" y="0"/>
                </a:lnTo>
                <a:lnTo>
                  <a:pt x="21600" y="1023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2F8A0F05-7107-8D11-37BC-C4E2F6C9B5A6}"/>
              </a:ext>
            </a:extLst>
          </p:cNvPr>
          <p:cNvSpPr/>
          <p:nvPr/>
        </p:nvSpPr>
        <p:spPr>
          <a:xfrm>
            <a:off x="6821234" y="4166668"/>
            <a:ext cx="1291961" cy="1182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06" y="0"/>
                </a:moveTo>
                <a:lnTo>
                  <a:pt x="11876" y="3489"/>
                </a:lnTo>
                <a:lnTo>
                  <a:pt x="21600" y="9565"/>
                </a:lnTo>
                <a:lnTo>
                  <a:pt x="15142" y="21600"/>
                </a:lnTo>
                <a:lnTo>
                  <a:pt x="5454" y="15602"/>
                </a:lnTo>
                <a:lnTo>
                  <a:pt x="3624" y="19091"/>
                </a:lnTo>
                <a:lnTo>
                  <a:pt x="0" y="4077"/>
                </a:lnTo>
                <a:lnTo>
                  <a:pt x="13706" y="0"/>
                </a:lnTo>
                <a:close/>
              </a:path>
            </a:pathLst>
          </a:custGeom>
          <a:solidFill>
            <a:srgbClr val="FD8C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539DBA6C-ADEC-BE06-FB57-D290A18B5B7A}"/>
              </a:ext>
            </a:extLst>
          </p:cNvPr>
          <p:cNvSpPr/>
          <p:nvPr/>
        </p:nvSpPr>
        <p:spPr>
          <a:xfrm>
            <a:off x="6745819" y="2161781"/>
            <a:ext cx="1291961" cy="118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24" y="2622"/>
                </a:moveTo>
                <a:lnTo>
                  <a:pt x="5454" y="6104"/>
                </a:lnTo>
                <a:lnTo>
                  <a:pt x="15142" y="0"/>
                </a:lnTo>
                <a:lnTo>
                  <a:pt x="21600" y="12091"/>
                </a:lnTo>
                <a:lnTo>
                  <a:pt x="11876" y="18117"/>
                </a:lnTo>
                <a:lnTo>
                  <a:pt x="13706" y="21600"/>
                </a:lnTo>
                <a:lnTo>
                  <a:pt x="0" y="17570"/>
                </a:lnTo>
                <a:lnTo>
                  <a:pt x="3624" y="2622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" name="TextBox 56">
            <a:extLst>
              <a:ext uri="{FF2B5EF4-FFF2-40B4-BE49-F238E27FC236}">
                <a16:creationId xmlns:a16="http://schemas.microsoft.com/office/drawing/2014/main" id="{91396A60-6F80-A292-96B1-60680D9B38E0}"/>
              </a:ext>
            </a:extLst>
          </p:cNvPr>
          <p:cNvSpPr txBox="1"/>
          <p:nvPr/>
        </p:nvSpPr>
        <p:spPr>
          <a:xfrm>
            <a:off x="829560" y="4679262"/>
            <a:ext cx="2452540" cy="707882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1600" b="1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MX" sz="2000">
                <a:solidFill>
                  <a:srgbClr val="002060"/>
                </a:solidFill>
              </a:rPr>
              <a:t>Laboratorio de ideas</a:t>
            </a:r>
          </a:p>
        </p:txBody>
      </p:sp>
      <p:sp>
        <p:nvSpPr>
          <p:cNvPr id="38" name="TextBox 56">
            <a:extLst>
              <a:ext uri="{FF2B5EF4-FFF2-40B4-BE49-F238E27FC236}">
                <a16:creationId xmlns:a16="http://schemas.microsoft.com/office/drawing/2014/main" id="{B06F7187-0D01-8408-3271-425F88451D68}"/>
              </a:ext>
            </a:extLst>
          </p:cNvPr>
          <p:cNvSpPr txBox="1"/>
          <p:nvPr/>
        </p:nvSpPr>
        <p:spPr>
          <a:xfrm>
            <a:off x="7993930" y="1936061"/>
            <a:ext cx="3280528" cy="923326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1600" b="1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MX" sz="1800">
                <a:solidFill>
                  <a:srgbClr val="002060"/>
                </a:solidFill>
              </a:rPr>
              <a:t>Estímulos para generar una cultura de Gestión del conocimiento e Innovación. </a:t>
            </a:r>
          </a:p>
        </p:txBody>
      </p:sp>
      <p:sp>
        <p:nvSpPr>
          <p:cNvPr id="39" name="TextBox 56">
            <a:extLst>
              <a:ext uri="{FF2B5EF4-FFF2-40B4-BE49-F238E27FC236}">
                <a16:creationId xmlns:a16="http://schemas.microsoft.com/office/drawing/2014/main" id="{253552C0-2106-6078-CD13-ACE320B02DBE}"/>
              </a:ext>
            </a:extLst>
          </p:cNvPr>
          <p:cNvSpPr txBox="1"/>
          <p:nvPr/>
        </p:nvSpPr>
        <p:spPr>
          <a:xfrm>
            <a:off x="8257167" y="3824424"/>
            <a:ext cx="3271100" cy="1938988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18" tIns="45718" rIns="45718" bIns="45718" anchor="t">
            <a:spAutoFit/>
          </a:bodyPr>
          <a:lstStyle>
            <a:lvl1pPr algn="r">
              <a:defRPr sz="1600" b="1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MX" sz="2000">
                <a:solidFill>
                  <a:srgbClr val="002060"/>
                </a:solidFill>
              </a:rPr>
              <a:t>Implementar espacios de intercambios de experiencias significativas entre funcionarios de las entidades públicas </a:t>
            </a:r>
          </a:p>
        </p:txBody>
      </p:sp>
    </p:spTree>
    <p:extLst>
      <p:ext uri="{BB962C8B-B14F-4D97-AF65-F5344CB8AC3E}">
        <p14:creationId xmlns:p14="http://schemas.microsoft.com/office/powerpoint/2010/main" val="22980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3" grpId="0" animBg="1" advAuto="0"/>
      <p:bldP spid="16" grpId="0" animBg="1" advAuto="0"/>
      <p:bldP spid="1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38" grpId="0" animBg="1" advAuto="0"/>
      <p:bldP spid="3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upo">
            <a:extLst>
              <a:ext uri="{FF2B5EF4-FFF2-40B4-BE49-F238E27FC236}">
                <a16:creationId xmlns:a16="http://schemas.microsoft.com/office/drawing/2014/main" id="{565D17BE-5EB7-A636-FDCE-5FA0F16DEFCC}"/>
              </a:ext>
            </a:extLst>
          </p:cNvPr>
          <p:cNvGrpSpPr/>
          <p:nvPr/>
        </p:nvGrpSpPr>
        <p:grpSpPr>
          <a:xfrm>
            <a:off x="1074656" y="1273733"/>
            <a:ext cx="10180944" cy="4378788"/>
            <a:chOff x="109847" y="-103695"/>
            <a:chExt cx="8292253" cy="4172294"/>
          </a:xfrm>
        </p:grpSpPr>
        <p:sp>
          <p:nvSpPr>
            <p:cNvPr id="71" name="Rectangle 22">
              <a:extLst>
                <a:ext uri="{FF2B5EF4-FFF2-40B4-BE49-F238E27FC236}">
                  <a16:creationId xmlns:a16="http://schemas.microsoft.com/office/drawing/2014/main" id="{CB8235BF-19B1-F7E2-2474-2BC930135FEB}"/>
                </a:ext>
              </a:extLst>
            </p:cNvPr>
            <p:cNvSpPr/>
            <p:nvPr/>
          </p:nvSpPr>
          <p:spPr>
            <a:xfrm>
              <a:off x="153560" y="1996573"/>
              <a:ext cx="2566812" cy="57583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2000"/>
            </a:p>
          </p:txBody>
        </p:sp>
        <p:sp>
          <p:nvSpPr>
            <p:cNvPr id="72" name="TextBox 14">
              <a:extLst>
                <a:ext uri="{FF2B5EF4-FFF2-40B4-BE49-F238E27FC236}">
                  <a16:creationId xmlns:a16="http://schemas.microsoft.com/office/drawing/2014/main" id="{3F2CE864-5FAB-FD55-34D5-6CD458DE7EE6}"/>
                </a:ext>
              </a:extLst>
            </p:cNvPr>
            <p:cNvSpPr txBox="1"/>
            <p:nvPr/>
          </p:nvSpPr>
          <p:spPr>
            <a:xfrm>
              <a:off x="303778" y="2074292"/>
              <a:ext cx="2316781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defRPr>
              </a:lvl1pPr>
            </a:lstStyle>
            <a:p>
              <a:pPr lvl="0" rtl="0"/>
              <a:r>
                <a:rPr lang="es-ES" sz="1500">
                  <a:latin typeface="Arial" panose="020B0604020202020204" pitchFamily="34" charset="0"/>
                  <a:cs typeface="Arial" panose="020B0604020202020204" pitchFamily="34" charset="0"/>
                </a:rPr>
                <a:t>Aprendizaje continuo y estructurado.</a:t>
              </a:r>
            </a:p>
          </p:txBody>
        </p: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BAAB2A07-27BD-08D0-6485-88CA3914935C}"/>
                </a:ext>
              </a:extLst>
            </p:cNvPr>
            <p:cNvSpPr/>
            <p:nvPr/>
          </p:nvSpPr>
          <p:spPr>
            <a:xfrm>
              <a:off x="2976511" y="2687399"/>
              <a:ext cx="2561426" cy="60003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TextBox 30">
              <a:extLst>
                <a:ext uri="{FF2B5EF4-FFF2-40B4-BE49-F238E27FC236}">
                  <a16:creationId xmlns:a16="http://schemas.microsoft.com/office/drawing/2014/main" id="{92F31CC8-96F3-31BC-B85F-4CD5330F5A84}"/>
                </a:ext>
              </a:extLst>
            </p:cNvPr>
            <p:cNvSpPr txBox="1"/>
            <p:nvPr/>
          </p:nvSpPr>
          <p:spPr>
            <a:xfrm>
              <a:off x="3055795" y="2741591"/>
              <a:ext cx="2463289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defRPr>
              </a:lvl1pPr>
            </a:lstStyle>
            <a:p>
              <a:r>
                <a:rPr lang="es-ES" sz="1500">
                  <a:latin typeface="Arial" panose="020B0604020202020204" pitchFamily="34" charset="0"/>
                  <a:cs typeface="Arial" panose="020B0604020202020204" pitchFamily="34" charset="0"/>
                </a:rPr>
                <a:t>Documentar y actualizar los procesos.</a:t>
              </a:r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3A483E28-11ED-C671-CEF3-EF3CFCAB0CED}"/>
                </a:ext>
              </a:extLst>
            </p:cNvPr>
            <p:cNvSpPr/>
            <p:nvPr/>
          </p:nvSpPr>
          <p:spPr>
            <a:xfrm>
              <a:off x="5787459" y="2036946"/>
              <a:ext cx="2614641" cy="56196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006680"/>
                  </a:solidFill>
                </a:defRPr>
              </a:pPr>
              <a:endParaRPr/>
            </a:p>
          </p:txBody>
        </p:sp>
        <p:sp>
          <p:nvSpPr>
            <p:cNvPr id="80" name="Straight Arrow Connector 52">
              <a:extLst>
                <a:ext uri="{FF2B5EF4-FFF2-40B4-BE49-F238E27FC236}">
                  <a16:creationId xmlns:a16="http://schemas.microsoft.com/office/drawing/2014/main" id="{1186591B-BF5C-C842-0EFC-5CE5B9F4034B}"/>
                </a:ext>
              </a:extLst>
            </p:cNvPr>
            <p:cNvSpPr/>
            <p:nvPr/>
          </p:nvSpPr>
          <p:spPr>
            <a:xfrm flipH="1">
              <a:off x="1399753" y="1082973"/>
              <a:ext cx="1597027" cy="93208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Oval 8">
              <a:extLst>
                <a:ext uri="{FF2B5EF4-FFF2-40B4-BE49-F238E27FC236}">
                  <a16:creationId xmlns:a16="http://schemas.microsoft.com/office/drawing/2014/main" id="{D7FF4331-EED7-CE9D-72E9-4351DF1409B8}"/>
                </a:ext>
              </a:extLst>
            </p:cNvPr>
            <p:cNvSpPr/>
            <p:nvPr/>
          </p:nvSpPr>
          <p:spPr>
            <a:xfrm>
              <a:off x="2995327" y="-103695"/>
              <a:ext cx="2351759" cy="2284202"/>
            </a:xfrm>
            <a:prstGeom prst="ellipse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s-MX" sz="2300">
                  <a:latin typeface="OpenSans-Light"/>
                </a:rPr>
                <a:t>Fortalecer los procesos de aprendizaje organizacional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endParaRPr lang="es-CO"/>
            </a:p>
          </p:txBody>
        </p:sp>
        <p:grpSp>
          <p:nvGrpSpPr>
            <p:cNvPr id="84" name="Group 6">
              <a:extLst>
                <a:ext uri="{FF2B5EF4-FFF2-40B4-BE49-F238E27FC236}">
                  <a16:creationId xmlns:a16="http://schemas.microsoft.com/office/drawing/2014/main" id="{EF0DD147-CB38-D04A-F70E-71A63E35BFD7}"/>
                </a:ext>
              </a:extLst>
            </p:cNvPr>
            <p:cNvGrpSpPr/>
            <p:nvPr/>
          </p:nvGrpSpPr>
          <p:grpSpPr>
            <a:xfrm>
              <a:off x="109847" y="2822400"/>
              <a:ext cx="2579812" cy="541860"/>
              <a:chOff x="100495" y="367646"/>
              <a:chExt cx="2579811" cy="541859"/>
            </a:xfrm>
          </p:grpSpPr>
          <p:sp>
            <p:nvSpPr>
              <p:cNvPr id="97" name="TextBox 34">
                <a:extLst>
                  <a:ext uri="{FF2B5EF4-FFF2-40B4-BE49-F238E27FC236}">
                    <a16:creationId xmlns:a16="http://schemas.microsoft.com/office/drawing/2014/main" id="{D77D2E51-02C5-2536-85C3-847AF704F0E8}"/>
                  </a:ext>
                </a:extLst>
              </p:cNvPr>
              <p:cNvSpPr txBox="1"/>
              <p:nvPr/>
            </p:nvSpPr>
            <p:spPr>
              <a:xfrm>
                <a:off x="215077" y="367646"/>
                <a:ext cx="2465229" cy="430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 rtl="0"/>
                <a:r>
                  <a:rPr lang="es-ES" sz="1400">
                    <a:latin typeface="Arial" panose="020B0604020202020204" pitchFamily="34" charset="0"/>
                    <a:cs typeface="Arial" panose="020B0604020202020204" pitchFamily="34" charset="0"/>
                  </a:rPr>
                  <a:t>Ruta de aprendizaje estructurada de formación continua.</a:t>
                </a:r>
              </a:p>
            </p:txBody>
          </p:sp>
          <p:sp>
            <p:nvSpPr>
              <p:cNvPr id="99" name="Straight Connector 41">
                <a:extLst>
                  <a:ext uri="{FF2B5EF4-FFF2-40B4-BE49-F238E27FC236}">
                    <a16:creationId xmlns:a16="http://schemas.microsoft.com/office/drawing/2014/main" id="{CABCD890-0736-090F-6139-433024F231CA}"/>
                  </a:ext>
                </a:extLst>
              </p:cNvPr>
              <p:cNvSpPr/>
              <p:nvPr/>
            </p:nvSpPr>
            <p:spPr>
              <a:xfrm>
                <a:off x="100495" y="896901"/>
                <a:ext cx="2564456" cy="12604"/>
              </a:xfrm>
              <a:prstGeom prst="line">
                <a:avLst/>
              </a:prstGeom>
              <a:noFill/>
              <a:ln w="28575" cap="flat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4" name="TextBox 39">
              <a:extLst>
                <a:ext uri="{FF2B5EF4-FFF2-40B4-BE49-F238E27FC236}">
                  <a16:creationId xmlns:a16="http://schemas.microsoft.com/office/drawing/2014/main" id="{491450E0-68BD-848B-BF4A-47269F88319D}"/>
                </a:ext>
              </a:extLst>
            </p:cNvPr>
            <p:cNvSpPr txBox="1"/>
            <p:nvPr/>
          </p:nvSpPr>
          <p:spPr>
            <a:xfrm>
              <a:off x="3101489" y="3452747"/>
              <a:ext cx="2344612" cy="61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00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just" rtl="0"/>
              <a:r>
                <a:rPr lang="es-ES" sz="1400"/>
                <a:t>Incentivar el registro y actualización de   procesos y procedimientos por parte del equipo.</a:t>
              </a:r>
            </a:p>
          </p:txBody>
        </p:sp>
        <p:sp>
          <p:nvSpPr>
            <p:cNvPr id="91" name="TextBox 42">
              <a:extLst>
                <a:ext uri="{FF2B5EF4-FFF2-40B4-BE49-F238E27FC236}">
                  <a16:creationId xmlns:a16="http://schemas.microsoft.com/office/drawing/2014/main" id="{9EA87D97-949D-7470-213D-BD36659F56CC}"/>
                </a:ext>
              </a:extLst>
            </p:cNvPr>
            <p:cNvSpPr txBox="1"/>
            <p:nvPr/>
          </p:nvSpPr>
          <p:spPr>
            <a:xfrm>
              <a:off x="5880653" y="2781264"/>
              <a:ext cx="2425950" cy="1077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000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just" rtl="0"/>
              <a:r>
                <a:rPr lang="es-ES" sz="1400"/>
                <a:t>Usar analítica institucional para medir el desempeño del eje estratégico de "compartir y difundir" a través del diseño de un tablero de indicadores.</a:t>
              </a:r>
            </a:p>
          </p:txBody>
        </p:sp>
      </p:grpSp>
      <p:sp>
        <p:nvSpPr>
          <p:cNvPr id="100" name="Straight Connector 41">
            <a:extLst>
              <a:ext uri="{FF2B5EF4-FFF2-40B4-BE49-F238E27FC236}">
                <a16:creationId xmlns:a16="http://schemas.microsoft.com/office/drawing/2014/main" id="{2CAA9D09-D404-DF17-FED1-361D2B5967CA}"/>
              </a:ext>
            </a:extLst>
          </p:cNvPr>
          <p:cNvSpPr/>
          <p:nvPr/>
        </p:nvSpPr>
        <p:spPr>
          <a:xfrm>
            <a:off x="4675564" y="5739318"/>
            <a:ext cx="2988427" cy="1606"/>
          </a:xfrm>
          <a:prstGeom prst="line">
            <a:avLst/>
          </a:prstGeom>
          <a:noFill/>
          <a:ln w="28575" cap="flat">
            <a:solidFill>
              <a:srgbClr val="939393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01" name="TextBox 32">
            <a:extLst>
              <a:ext uri="{FF2B5EF4-FFF2-40B4-BE49-F238E27FC236}">
                <a16:creationId xmlns:a16="http://schemas.microsoft.com/office/drawing/2014/main" id="{BA5238F1-1865-AEC1-C1B4-99973EFC10AC}"/>
              </a:ext>
            </a:extLst>
          </p:cNvPr>
          <p:cNvSpPr txBox="1"/>
          <p:nvPr/>
        </p:nvSpPr>
        <p:spPr>
          <a:xfrm>
            <a:off x="8176425" y="3577646"/>
            <a:ext cx="312631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defRPr>
            </a:lvl1pPr>
          </a:lstStyle>
          <a:p>
            <a:r>
              <a:rPr lang="es-MX" sz="1500">
                <a:latin typeface="Arial"/>
                <a:cs typeface="Arial"/>
              </a:rPr>
              <a:t>Monitoreo de la propuesta de generar cultura del GESCO</a:t>
            </a:r>
            <a:endParaRPr lang="es-MX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Straight Arrow Connector 52">
            <a:extLst>
              <a:ext uri="{FF2B5EF4-FFF2-40B4-BE49-F238E27FC236}">
                <a16:creationId xmlns:a16="http://schemas.microsoft.com/office/drawing/2014/main" id="{F5768F8C-8756-A2D5-E4F5-46047EB1D907}"/>
              </a:ext>
            </a:extLst>
          </p:cNvPr>
          <p:cNvSpPr/>
          <p:nvPr/>
        </p:nvSpPr>
        <p:spPr>
          <a:xfrm>
            <a:off x="7418895" y="2403836"/>
            <a:ext cx="2196445" cy="113121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03" name="Straight Connector 41">
            <a:extLst>
              <a:ext uri="{FF2B5EF4-FFF2-40B4-BE49-F238E27FC236}">
                <a16:creationId xmlns:a16="http://schemas.microsoft.com/office/drawing/2014/main" id="{E4574B6E-156E-3A5B-EEF4-A38936EA1A55}"/>
              </a:ext>
            </a:extLst>
          </p:cNvPr>
          <p:cNvSpPr/>
          <p:nvPr/>
        </p:nvSpPr>
        <p:spPr>
          <a:xfrm flipV="1">
            <a:off x="8146199" y="5184741"/>
            <a:ext cx="3043417" cy="9391"/>
          </a:xfrm>
          <a:prstGeom prst="line">
            <a:avLst/>
          </a:prstGeom>
          <a:noFill/>
          <a:ln w="28575" cap="flat">
            <a:solidFill>
              <a:srgbClr val="939393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04" name="Straight Arrow Connector 52">
            <a:extLst>
              <a:ext uri="{FF2B5EF4-FFF2-40B4-BE49-F238E27FC236}">
                <a16:creationId xmlns:a16="http://schemas.microsoft.com/office/drawing/2014/main" id="{E09FC8E0-90D1-C5D4-8BF2-29AFC283AC48}"/>
              </a:ext>
            </a:extLst>
          </p:cNvPr>
          <p:cNvSpPr/>
          <p:nvPr/>
        </p:nvSpPr>
        <p:spPr>
          <a:xfrm>
            <a:off x="6081861" y="3659172"/>
            <a:ext cx="7855" cy="554609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BBC290A4-13CE-8B33-6790-653E1B548583}"/>
              </a:ext>
            </a:extLst>
          </p:cNvPr>
          <p:cNvSpPr/>
          <p:nvPr/>
        </p:nvSpPr>
        <p:spPr>
          <a:xfrm>
            <a:off x="3787704" y="143091"/>
            <a:ext cx="3988532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>
                <a:ln/>
                <a:solidFill>
                  <a:srgbClr val="002060"/>
                </a:solidFill>
                <a:latin typeface="OpenSans-Light"/>
              </a:rPr>
              <a:t>Objetivo 4</a:t>
            </a:r>
          </a:p>
        </p:txBody>
      </p:sp>
    </p:spTree>
    <p:extLst>
      <p:ext uri="{BB962C8B-B14F-4D97-AF65-F5344CB8AC3E}">
        <p14:creationId xmlns:p14="http://schemas.microsoft.com/office/powerpoint/2010/main" val="338260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874667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43426D3-3091-9D9C-8D9F-C08F4F107E4D}"/>
              </a:ext>
            </a:extLst>
          </p:cNvPr>
          <p:cNvGrpSpPr/>
          <p:nvPr/>
        </p:nvGrpSpPr>
        <p:grpSpPr>
          <a:xfrm>
            <a:off x="474181" y="2128561"/>
            <a:ext cx="11243638" cy="2516713"/>
            <a:chOff x="474181" y="2128561"/>
            <a:chExt cx="11243638" cy="2516713"/>
          </a:xfrm>
        </p:grpSpPr>
        <p:pic>
          <p:nvPicPr>
            <p:cNvPr id="18" name="Imagen 27" descr="Imagen que contiene firmar, alimentos, sostener, hombre&#10;&#10;Descripción generada automáticamente">
              <a:extLst>
                <a:ext uri="{FF2B5EF4-FFF2-40B4-BE49-F238E27FC236}">
                  <a16:creationId xmlns:a16="http://schemas.microsoft.com/office/drawing/2014/main" id="{BCBDD499-5892-7C70-AFE1-6089620195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4181" y="2128561"/>
              <a:ext cx="4534036" cy="251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7970940-3DB7-4DC4-FEFE-BE436D96AAAC}"/>
                </a:ext>
              </a:extLst>
            </p:cNvPr>
            <p:cNvSpPr/>
            <p:nvPr/>
          </p:nvSpPr>
          <p:spPr>
            <a:xfrm>
              <a:off x="4832023" y="2128561"/>
              <a:ext cx="6885796" cy="240065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5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15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15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FB5D447E-FFA3-4CBB-BA71-EC23C8AE59B2}"/>
              </a:ext>
            </a:extLst>
          </p:cNvPr>
          <p:cNvSpPr/>
          <p:nvPr/>
        </p:nvSpPr>
        <p:spPr>
          <a:xfrm>
            <a:off x="4330572" y="321447"/>
            <a:ext cx="2923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Prototipo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55A1AB-70ED-DB80-FD56-EB04105B9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831" y="555490"/>
            <a:ext cx="910223" cy="13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0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31504" y="964414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916;p35">
            <a:extLst>
              <a:ext uri="{FF2B5EF4-FFF2-40B4-BE49-F238E27FC236}">
                <a16:creationId xmlns:a16="http://schemas.microsoft.com/office/drawing/2014/main" id="{07951F16-4716-D1E2-CC7E-1D5EDFBBBE91}"/>
              </a:ext>
            </a:extLst>
          </p:cNvPr>
          <p:cNvSpPr/>
          <p:nvPr/>
        </p:nvSpPr>
        <p:spPr>
          <a:xfrm>
            <a:off x="3837867" y="2961894"/>
            <a:ext cx="2117718" cy="2463923"/>
          </a:xfrm>
          <a:custGeom>
            <a:avLst/>
            <a:gdLst/>
            <a:ahLst/>
            <a:cxnLst/>
            <a:rect l="l" t="t" r="r" b="b"/>
            <a:pathLst>
              <a:path w="9230" h="11471" extrusionOk="0">
                <a:moveTo>
                  <a:pt x="4521" y="1"/>
                </a:moveTo>
                <a:cubicBezTo>
                  <a:pt x="2380" y="1"/>
                  <a:pt x="576" y="1428"/>
                  <a:pt x="1" y="3381"/>
                </a:cubicBezTo>
                <a:cubicBezTo>
                  <a:pt x="120" y="3808"/>
                  <a:pt x="189" y="4253"/>
                  <a:pt x="189" y="4709"/>
                </a:cubicBezTo>
                <a:cubicBezTo>
                  <a:pt x="189" y="2321"/>
                  <a:pt x="2132" y="378"/>
                  <a:pt x="4521" y="378"/>
                </a:cubicBezTo>
                <a:cubicBezTo>
                  <a:pt x="6910" y="378"/>
                  <a:pt x="8853" y="2321"/>
                  <a:pt x="8853" y="4709"/>
                </a:cubicBezTo>
                <a:cubicBezTo>
                  <a:pt x="8853" y="7099"/>
                  <a:pt x="6910" y="9042"/>
                  <a:pt x="4521" y="9042"/>
                </a:cubicBezTo>
                <a:cubicBezTo>
                  <a:pt x="4412" y="9042"/>
                  <a:pt x="4333" y="9121"/>
                  <a:pt x="4333" y="9230"/>
                </a:cubicBezTo>
                <a:lnTo>
                  <a:pt x="4333" y="10816"/>
                </a:lnTo>
                <a:lnTo>
                  <a:pt x="3570" y="10062"/>
                </a:lnTo>
                <a:cubicBezTo>
                  <a:pt x="3535" y="10023"/>
                  <a:pt x="3488" y="10003"/>
                  <a:pt x="3439" y="10003"/>
                </a:cubicBezTo>
                <a:cubicBezTo>
                  <a:pt x="3391" y="10003"/>
                  <a:pt x="3341" y="10023"/>
                  <a:pt x="3302" y="10062"/>
                </a:cubicBezTo>
                <a:cubicBezTo>
                  <a:pt x="3233" y="10132"/>
                  <a:pt x="3233" y="10251"/>
                  <a:pt x="3302" y="10330"/>
                </a:cubicBezTo>
                <a:lnTo>
                  <a:pt x="4392" y="11421"/>
                </a:lnTo>
                <a:cubicBezTo>
                  <a:pt x="4432" y="11450"/>
                  <a:pt x="4482" y="11470"/>
                  <a:pt x="4531" y="11470"/>
                </a:cubicBezTo>
                <a:cubicBezTo>
                  <a:pt x="4581" y="11470"/>
                  <a:pt x="4630" y="11450"/>
                  <a:pt x="4660" y="11421"/>
                </a:cubicBezTo>
                <a:lnTo>
                  <a:pt x="5751" y="10330"/>
                </a:lnTo>
                <a:cubicBezTo>
                  <a:pt x="5820" y="10251"/>
                  <a:pt x="5820" y="10132"/>
                  <a:pt x="5751" y="10062"/>
                </a:cubicBezTo>
                <a:cubicBezTo>
                  <a:pt x="5711" y="10023"/>
                  <a:pt x="5661" y="10003"/>
                  <a:pt x="5613" y="10003"/>
                </a:cubicBezTo>
                <a:cubicBezTo>
                  <a:pt x="5565" y="10003"/>
                  <a:pt x="5517" y="10023"/>
                  <a:pt x="5483" y="10062"/>
                </a:cubicBezTo>
                <a:lnTo>
                  <a:pt x="4709" y="10836"/>
                </a:lnTo>
                <a:lnTo>
                  <a:pt x="4709" y="9418"/>
                </a:lnTo>
                <a:cubicBezTo>
                  <a:pt x="7198" y="9319"/>
                  <a:pt x="9200" y="7277"/>
                  <a:pt x="9230" y="4769"/>
                </a:cubicBezTo>
                <a:lnTo>
                  <a:pt x="9230" y="4709"/>
                </a:lnTo>
                <a:cubicBezTo>
                  <a:pt x="9230" y="4253"/>
                  <a:pt x="9170" y="3817"/>
                  <a:pt x="9042" y="3401"/>
                </a:cubicBezTo>
                <a:cubicBezTo>
                  <a:pt x="8476" y="1438"/>
                  <a:pt x="6663" y="1"/>
                  <a:pt x="4521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Google Shape;926;p35">
            <a:extLst>
              <a:ext uri="{FF2B5EF4-FFF2-40B4-BE49-F238E27FC236}">
                <a16:creationId xmlns:a16="http://schemas.microsoft.com/office/drawing/2014/main" id="{A332A1BB-52D4-DDF1-D0B2-650E127F5896}"/>
              </a:ext>
            </a:extLst>
          </p:cNvPr>
          <p:cNvSpPr/>
          <p:nvPr/>
        </p:nvSpPr>
        <p:spPr>
          <a:xfrm>
            <a:off x="5955585" y="2961894"/>
            <a:ext cx="2117718" cy="2463923"/>
          </a:xfrm>
          <a:custGeom>
            <a:avLst/>
            <a:gdLst/>
            <a:ahLst/>
            <a:cxnLst/>
            <a:rect l="l" t="t" r="r" b="b"/>
            <a:pathLst>
              <a:path w="9231" h="11471" extrusionOk="0">
                <a:moveTo>
                  <a:pt x="4521" y="1"/>
                </a:moveTo>
                <a:cubicBezTo>
                  <a:pt x="2380" y="1"/>
                  <a:pt x="576" y="1428"/>
                  <a:pt x="1" y="3381"/>
                </a:cubicBezTo>
                <a:cubicBezTo>
                  <a:pt x="120" y="3808"/>
                  <a:pt x="190" y="4253"/>
                  <a:pt x="190" y="4709"/>
                </a:cubicBezTo>
                <a:cubicBezTo>
                  <a:pt x="190" y="2321"/>
                  <a:pt x="2133" y="378"/>
                  <a:pt x="4521" y="378"/>
                </a:cubicBezTo>
                <a:cubicBezTo>
                  <a:pt x="6911" y="378"/>
                  <a:pt x="8854" y="2321"/>
                  <a:pt x="8854" y="4709"/>
                </a:cubicBezTo>
                <a:cubicBezTo>
                  <a:pt x="8854" y="7099"/>
                  <a:pt x="6911" y="9042"/>
                  <a:pt x="4521" y="9042"/>
                </a:cubicBezTo>
                <a:cubicBezTo>
                  <a:pt x="4413" y="9042"/>
                  <a:pt x="4333" y="9121"/>
                  <a:pt x="4333" y="9230"/>
                </a:cubicBezTo>
                <a:lnTo>
                  <a:pt x="4333" y="10826"/>
                </a:lnTo>
                <a:lnTo>
                  <a:pt x="3570" y="10062"/>
                </a:lnTo>
                <a:cubicBezTo>
                  <a:pt x="3530" y="10023"/>
                  <a:pt x="3480" y="10003"/>
                  <a:pt x="3431" y="10003"/>
                </a:cubicBezTo>
                <a:cubicBezTo>
                  <a:pt x="3381" y="10003"/>
                  <a:pt x="3332" y="10023"/>
                  <a:pt x="3292" y="10062"/>
                </a:cubicBezTo>
                <a:cubicBezTo>
                  <a:pt x="3223" y="10132"/>
                  <a:pt x="3223" y="10251"/>
                  <a:pt x="3292" y="10330"/>
                </a:cubicBezTo>
                <a:lnTo>
                  <a:pt x="4383" y="11421"/>
                </a:lnTo>
                <a:cubicBezTo>
                  <a:pt x="4422" y="11450"/>
                  <a:pt x="4472" y="11470"/>
                  <a:pt x="4521" y="11470"/>
                </a:cubicBezTo>
                <a:cubicBezTo>
                  <a:pt x="4571" y="11470"/>
                  <a:pt x="4620" y="11450"/>
                  <a:pt x="4651" y="11421"/>
                </a:cubicBezTo>
                <a:lnTo>
                  <a:pt x="5741" y="10330"/>
                </a:lnTo>
                <a:cubicBezTo>
                  <a:pt x="5810" y="10251"/>
                  <a:pt x="5810" y="10132"/>
                  <a:pt x="5741" y="10062"/>
                </a:cubicBezTo>
                <a:cubicBezTo>
                  <a:pt x="5701" y="10023"/>
                  <a:pt x="5652" y="10003"/>
                  <a:pt x="5603" y="10003"/>
                </a:cubicBezTo>
                <a:cubicBezTo>
                  <a:pt x="5555" y="10003"/>
                  <a:pt x="5508" y="10023"/>
                  <a:pt x="5473" y="10062"/>
                </a:cubicBezTo>
                <a:lnTo>
                  <a:pt x="4710" y="10826"/>
                </a:lnTo>
                <a:lnTo>
                  <a:pt x="4710" y="9418"/>
                </a:lnTo>
                <a:cubicBezTo>
                  <a:pt x="7218" y="9319"/>
                  <a:pt x="9230" y="7247"/>
                  <a:pt x="9230" y="4709"/>
                </a:cubicBezTo>
                <a:cubicBezTo>
                  <a:pt x="9230" y="2112"/>
                  <a:pt x="7119" y="1"/>
                  <a:pt x="4521" y="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1">
                <a:lumMod val="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17;p35">
            <a:extLst>
              <a:ext uri="{FF2B5EF4-FFF2-40B4-BE49-F238E27FC236}">
                <a16:creationId xmlns:a16="http://schemas.microsoft.com/office/drawing/2014/main" id="{F958A92E-1FB9-EF44-BFD4-6F5FBD720B64}"/>
              </a:ext>
            </a:extLst>
          </p:cNvPr>
          <p:cNvSpPr/>
          <p:nvPr/>
        </p:nvSpPr>
        <p:spPr>
          <a:xfrm>
            <a:off x="4022725" y="3178384"/>
            <a:ext cx="1714794" cy="1583397"/>
          </a:xfrm>
          <a:custGeom>
            <a:avLst/>
            <a:gdLst/>
            <a:ahLst/>
            <a:cxnLst/>
            <a:rect l="l" t="t" r="r" b="b"/>
            <a:pathLst>
              <a:path w="6404" h="6405" extrusionOk="0">
                <a:moveTo>
                  <a:pt x="3202" y="1"/>
                </a:moveTo>
                <a:cubicBezTo>
                  <a:pt x="1438" y="1"/>
                  <a:pt x="0" y="1438"/>
                  <a:pt x="0" y="3202"/>
                </a:cubicBezTo>
                <a:cubicBezTo>
                  <a:pt x="0" y="4967"/>
                  <a:pt x="1438" y="6405"/>
                  <a:pt x="3202" y="6405"/>
                </a:cubicBezTo>
                <a:cubicBezTo>
                  <a:pt x="4967" y="6405"/>
                  <a:pt x="6404" y="4967"/>
                  <a:pt x="6404" y="3202"/>
                </a:cubicBezTo>
                <a:cubicBezTo>
                  <a:pt x="6404" y="1438"/>
                  <a:pt x="4967" y="1"/>
                  <a:pt x="3202" y="1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>
                <a:solidFill>
                  <a:schemeClr val="bg2">
                    <a:lumMod val="90000"/>
                  </a:schemeClr>
                </a:solidFill>
              </a:rPr>
              <a:t>SAPIE</a:t>
            </a:r>
            <a:r>
              <a:rPr lang="es-CO" sz="2000" b="1">
                <a:solidFill>
                  <a:srgbClr val="FF0000"/>
                </a:solidFill>
              </a:rPr>
              <a:t>N</a:t>
            </a:r>
            <a:r>
              <a:rPr lang="es-CO" sz="2000" b="1">
                <a:solidFill>
                  <a:schemeClr val="tx1"/>
                </a:solidFill>
              </a:rPr>
              <a:t>S</a:t>
            </a:r>
            <a:r>
              <a:rPr lang="es-CO" sz="2000" b="1">
                <a:solidFill>
                  <a:schemeClr val="bg1"/>
                </a:solidFill>
              </a:rPr>
              <a:t>.</a:t>
            </a:r>
            <a:r>
              <a:rPr lang="es-CO" sz="2000" b="1">
                <a:solidFill>
                  <a:schemeClr val="bg2">
                    <a:lumMod val="90000"/>
                  </a:schemeClr>
                </a:solidFill>
              </a:rPr>
              <a:t>LAB</a:t>
            </a:r>
          </a:p>
        </p:txBody>
      </p:sp>
      <p:sp>
        <p:nvSpPr>
          <p:cNvPr id="19" name="Google Shape;927;p35">
            <a:extLst>
              <a:ext uri="{FF2B5EF4-FFF2-40B4-BE49-F238E27FC236}">
                <a16:creationId xmlns:a16="http://schemas.microsoft.com/office/drawing/2014/main" id="{9D00C154-D987-D382-5093-E1991BE5F5D3}"/>
              </a:ext>
            </a:extLst>
          </p:cNvPr>
          <p:cNvSpPr/>
          <p:nvPr/>
        </p:nvSpPr>
        <p:spPr>
          <a:xfrm>
            <a:off x="6208384" y="3159078"/>
            <a:ext cx="1612119" cy="1604447"/>
          </a:xfrm>
          <a:custGeom>
            <a:avLst/>
            <a:gdLst/>
            <a:ahLst/>
            <a:cxnLst/>
            <a:rect l="l" t="t" r="r" b="b"/>
            <a:pathLst>
              <a:path w="6405" h="6405" extrusionOk="0">
                <a:moveTo>
                  <a:pt x="3202" y="1"/>
                </a:moveTo>
                <a:cubicBezTo>
                  <a:pt x="1438" y="1"/>
                  <a:pt x="1" y="1438"/>
                  <a:pt x="1" y="3202"/>
                </a:cubicBezTo>
                <a:cubicBezTo>
                  <a:pt x="1" y="4967"/>
                  <a:pt x="1438" y="6405"/>
                  <a:pt x="3202" y="6405"/>
                </a:cubicBezTo>
                <a:cubicBezTo>
                  <a:pt x="4967" y="6405"/>
                  <a:pt x="6405" y="4967"/>
                  <a:pt x="6405" y="3202"/>
                </a:cubicBezTo>
                <a:cubicBezTo>
                  <a:pt x="6405" y="1438"/>
                  <a:pt x="4967" y="1"/>
                  <a:pt x="3202" y="1"/>
                </a:cubicBezTo>
                <a:close/>
              </a:path>
            </a:pathLst>
          </a:custGeom>
          <a:gradFill flip="none" rotWithShape="1">
            <a:gsLst>
              <a:gs pos="52000">
                <a:schemeClr val="accent1">
                  <a:lumMod val="50000"/>
                </a:schemeClr>
              </a:gs>
              <a:gs pos="83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CO" sz="2000" b="1">
                <a:solidFill>
                  <a:schemeClr val="bg2">
                    <a:lumMod val="90000"/>
                  </a:schemeClr>
                </a:solidFill>
              </a:rPr>
              <a:t>SAPIE</a:t>
            </a:r>
            <a:r>
              <a:rPr lang="es-CO" sz="2000" b="1">
                <a:solidFill>
                  <a:srgbClr val="FF0000"/>
                </a:solidFill>
              </a:rPr>
              <a:t>N</a:t>
            </a:r>
            <a:r>
              <a:rPr lang="es-CO" sz="2000" b="1">
                <a:solidFill>
                  <a:schemeClr val="tx1"/>
                </a:solidFill>
              </a:rPr>
              <a:t>S</a:t>
            </a:r>
            <a:r>
              <a:rPr lang="es-CO" sz="2000" b="1">
                <a:solidFill>
                  <a:schemeClr val="bg1"/>
                </a:solidFill>
              </a:rPr>
              <a:t>.</a:t>
            </a:r>
            <a:r>
              <a:rPr lang="es-CO" sz="2000" b="1">
                <a:solidFill>
                  <a:schemeClr val="bg2">
                    <a:lumMod val="90000"/>
                  </a:schemeClr>
                </a:solidFill>
              </a:rPr>
              <a:t>ESC</a:t>
            </a:r>
            <a:endParaRPr sz="2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1" name="Google Shape;933;p35">
            <a:extLst>
              <a:ext uri="{FF2B5EF4-FFF2-40B4-BE49-F238E27FC236}">
                <a16:creationId xmlns:a16="http://schemas.microsoft.com/office/drawing/2014/main" id="{4E773B15-EBE8-A8D3-CD4B-D19986D29A68}"/>
              </a:ext>
            </a:extLst>
          </p:cNvPr>
          <p:cNvSpPr txBox="1"/>
          <p:nvPr/>
        </p:nvSpPr>
        <p:spPr>
          <a:xfrm>
            <a:off x="5969962" y="5639062"/>
            <a:ext cx="2183602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CO" b="1">
                <a:solidFill>
                  <a:schemeClr val="accent1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Centro de fortalecimiento de capacidades </a:t>
            </a:r>
            <a:endParaRPr lang="es-CO" sz="1800" b="1">
              <a:solidFill>
                <a:schemeClr val="accent1">
                  <a:lumMod val="50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</a:endParaRPr>
          </a:p>
        </p:txBody>
      </p:sp>
      <p:sp>
        <p:nvSpPr>
          <p:cNvPr id="22" name="Google Shape;933;p35">
            <a:extLst>
              <a:ext uri="{FF2B5EF4-FFF2-40B4-BE49-F238E27FC236}">
                <a16:creationId xmlns:a16="http://schemas.microsoft.com/office/drawing/2014/main" id="{AB1D01D4-4331-94D9-205E-8468B039CE25}"/>
              </a:ext>
            </a:extLst>
          </p:cNvPr>
          <p:cNvSpPr txBox="1"/>
          <p:nvPr/>
        </p:nvSpPr>
        <p:spPr>
          <a:xfrm>
            <a:off x="3788321" y="5529875"/>
            <a:ext cx="2183602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chemeClr val="accent5">
                    <a:lumMod val="7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Laboratorio 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chemeClr val="accent5">
                    <a:lumMod val="7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ideas</a:t>
            </a:r>
            <a:endParaRPr sz="1800" b="1">
              <a:solidFill>
                <a:schemeClr val="accent5">
                  <a:lumMod val="7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28DC020-21C6-479C-A471-81B09BF2EFB1}"/>
              </a:ext>
            </a:extLst>
          </p:cNvPr>
          <p:cNvGrpSpPr/>
          <p:nvPr/>
        </p:nvGrpSpPr>
        <p:grpSpPr>
          <a:xfrm>
            <a:off x="2512687" y="918734"/>
            <a:ext cx="6885796" cy="2400657"/>
            <a:chOff x="2512687" y="918734"/>
            <a:chExt cx="6885796" cy="2400657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B08F7C86-D184-8EC3-6A10-486757FCEE5E}"/>
                </a:ext>
              </a:extLst>
            </p:cNvPr>
            <p:cNvSpPr/>
            <p:nvPr/>
          </p:nvSpPr>
          <p:spPr>
            <a:xfrm>
              <a:off x="2512687" y="918734"/>
              <a:ext cx="6885796" cy="240065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5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15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15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</a:p>
          </p:txBody>
        </p:sp>
        <p:sp>
          <p:nvSpPr>
            <p:cNvPr id="12" name="Estrella: 5 puntas 11">
              <a:extLst>
                <a:ext uri="{FF2B5EF4-FFF2-40B4-BE49-F238E27FC236}">
                  <a16:creationId xmlns:a16="http://schemas.microsoft.com/office/drawing/2014/main" id="{74C66B21-E811-4218-9379-271DA2D919CD}"/>
                </a:ext>
              </a:extLst>
            </p:cNvPr>
            <p:cNvSpPr/>
            <p:nvPr/>
          </p:nvSpPr>
          <p:spPr>
            <a:xfrm>
              <a:off x="5660420" y="1071958"/>
              <a:ext cx="512671" cy="36375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40339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888241" y="232898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oogle Shape;144;p17">
            <a:extLst>
              <a:ext uri="{FF2B5EF4-FFF2-40B4-BE49-F238E27FC236}">
                <a16:creationId xmlns:a16="http://schemas.microsoft.com/office/drawing/2014/main" id="{8377B11B-4251-2807-E6BA-53F6588B47BB}"/>
              </a:ext>
            </a:extLst>
          </p:cNvPr>
          <p:cNvGrpSpPr/>
          <p:nvPr/>
        </p:nvGrpSpPr>
        <p:grpSpPr>
          <a:xfrm>
            <a:off x="3865819" y="3408018"/>
            <a:ext cx="7997568" cy="590100"/>
            <a:chOff x="3196455" y="3363347"/>
            <a:chExt cx="7997568" cy="590100"/>
          </a:xfrm>
        </p:grpSpPr>
        <p:sp>
          <p:nvSpPr>
            <p:cNvPr id="32" name="Google Shape;145;p17">
              <a:extLst>
                <a:ext uri="{FF2B5EF4-FFF2-40B4-BE49-F238E27FC236}">
                  <a16:creationId xmlns:a16="http://schemas.microsoft.com/office/drawing/2014/main" id="{E93ECD75-4701-1193-62FB-08C6F965811C}"/>
                </a:ext>
              </a:extLst>
            </p:cNvPr>
            <p:cNvSpPr/>
            <p:nvPr/>
          </p:nvSpPr>
          <p:spPr>
            <a:xfrm>
              <a:off x="4073893" y="3443048"/>
              <a:ext cx="3151061" cy="42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Experimentación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33" name="Google Shape;146;p17">
              <a:extLst>
                <a:ext uri="{FF2B5EF4-FFF2-40B4-BE49-F238E27FC236}">
                  <a16:creationId xmlns:a16="http://schemas.microsoft.com/office/drawing/2014/main" id="{59D9F7D0-D237-FFC6-551C-8D24ABAB4DB3}"/>
                </a:ext>
              </a:extLst>
            </p:cNvPr>
            <p:cNvCxnSpPr>
              <a:cxnSpLocks/>
              <a:stCxn id="32" idx="1"/>
              <a:endCxn id="28" idx="6"/>
            </p:cNvCxnSpPr>
            <p:nvPr/>
          </p:nvCxnSpPr>
          <p:spPr>
            <a:xfrm flipH="1">
              <a:off x="3196455" y="3656648"/>
              <a:ext cx="877438" cy="41005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147;p17">
              <a:extLst>
                <a:ext uri="{FF2B5EF4-FFF2-40B4-BE49-F238E27FC236}">
                  <a16:creationId xmlns:a16="http://schemas.microsoft.com/office/drawing/2014/main" id="{93456731-E1E5-5CB3-CC79-860C715ED917}"/>
                </a:ext>
              </a:extLst>
            </p:cNvPr>
            <p:cNvSpPr txBox="1"/>
            <p:nvPr/>
          </p:nvSpPr>
          <p:spPr>
            <a:xfrm>
              <a:off x="7224952" y="3363347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Investigación</a:t>
              </a: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e Innovación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(Funcionarios Gobernación – Semillero investigación</a:t>
              </a: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" name="Google Shape;148;p17">
            <a:extLst>
              <a:ext uri="{FF2B5EF4-FFF2-40B4-BE49-F238E27FC236}">
                <a16:creationId xmlns:a16="http://schemas.microsoft.com/office/drawing/2014/main" id="{66FAD2D9-7ADA-D4B8-8EDD-56B20B645513}"/>
              </a:ext>
            </a:extLst>
          </p:cNvPr>
          <p:cNvGrpSpPr/>
          <p:nvPr/>
        </p:nvGrpSpPr>
        <p:grpSpPr>
          <a:xfrm>
            <a:off x="3245396" y="1254165"/>
            <a:ext cx="8617989" cy="1287173"/>
            <a:chOff x="2212866" y="1452821"/>
            <a:chExt cx="8122701" cy="1151771"/>
          </a:xfrm>
        </p:grpSpPr>
        <p:sp>
          <p:nvSpPr>
            <p:cNvPr id="36" name="Google Shape;149;p17">
              <a:extLst>
                <a:ext uri="{FF2B5EF4-FFF2-40B4-BE49-F238E27FC236}">
                  <a16:creationId xmlns:a16="http://schemas.microsoft.com/office/drawing/2014/main" id="{0087698B-0C39-581F-4A31-1054B65DE1BF}"/>
                </a:ext>
              </a:extLst>
            </p:cNvPr>
            <p:cNvSpPr/>
            <p:nvPr/>
          </p:nvSpPr>
          <p:spPr>
            <a:xfrm>
              <a:off x="3624643" y="1563659"/>
              <a:ext cx="2969964" cy="427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Insp</a:t>
              </a: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iración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37" name="Google Shape;150;p17">
              <a:extLst>
                <a:ext uri="{FF2B5EF4-FFF2-40B4-BE49-F238E27FC236}">
                  <a16:creationId xmlns:a16="http://schemas.microsoft.com/office/drawing/2014/main" id="{4FE306D7-B299-8A56-DF54-66F05B9E7BB9}"/>
                </a:ext>
              </a:extLst>
            </p:cNvPr>
            <p:cNvCxnSpPr>
              <a:cxnSpLocks/>
              <a:stCxn id="36" idx="1"/>
              <a:endCxn id="91" idx="7"/>
            </p:cNvCxnSpPr>
            <p:nvPr/>
          </p:nvCxnSpPr>
          <p:spPr>
            <a:xfrm flipH="1">
              <a:off x="2212866" y="1777259"/>
              <a:ext cx="1411777" cy="827333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" name="Google Shape;151;p17">
              <a:extLst>
                <a:ext uri="{FF2B5EF4-FFF2-40B4-BE49-F238E27FC236}">
                  <a16:creationId xmlns:a16="http://schemas.microsoft.com/office/drawing/2014/main" id="{927960F1-84EB-A993-E208-B7F8F737934D}"/>
                </a:ext>
              </a:extLst>
            </p:cNvPr>
            <p:cNvSpPr txBox="1"/>
            <p:nvPr/>
          </p:nvSpPr>
          <p:spPr>
            <a:xfrm>
              <a:off x="6594605" y="1452821"/>
              <a:ext cx="3740962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Campaña de sensibilización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(equipo innovación, Comunicaciones)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152;p17">
            <a:extLst>
              <a:ext uri="{FF2B5EF4-FFF2-40B4-BE49-F238E27FC236}">
                <a16:creationId xmlns:a16="http://schemas.microsoft.com/office/drawing/2014/main" id="{D5767937-C7BA-5609-DC76-D833F0783279}"/>
              </a:ext>
            </a:extLst>
          </p:cNvPr>
          <p:cNvGrpSpPr/>
          <p:nvPr/>
        </p:nvGrpSpPr>
        <p:grpSpPr>
          <a:xfrm>
            <a:off x="3798690" y="2726405"/>
            <a:ext cx="8064697" cy="590100"/>
            <a:chOff x="2588629" y="2851885"/>
            <a:chExt cx="8064697" cy="590100"/>
          </a:xfrm>
        </p:grpSpPr>
        <p:sp>
          <p:nvSpPr>
            <p:cNvPr id="40" name="Google Shape;153;p17">
              <a:extLst>
                <a:ext uri="{FF2B5EF4-FFF2-40B4-BE49-F238E27FC236}">
                  <a16:creationId xmlns:a16="http://schemas.microsoft.com/office/drawing/2014/main" id="{7B49508E-0ECA-E3AE-7E36-4B6040E53FC9}"/>
                </a:ext>
              </a:extLst>
            </p:cNvPr>
            <p:cNvSpPr/>
            <p:nvPr/>
          </p:nvSpPr>
          <p:spPr>
            <a:xfrm>
              <a:off x="3533197" y="2924969"/>
              <a:ext cx="3151060" cy="427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Tanque de pensamiento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1" name="Google Shape;154;p17">
              <a:extLst>
                <a:ext uri="{FF2B5EF4-FFF2-40B4-BE49-F238E27FC236}">
                  <a16:creationId xmlns:a16="http://schemas.microsoft.com/office/drawing/2014/main" id="{971EACC5-C1FE-D694-ECB4-5C54E0A1DB7C}"/>
                </a:ext>
              </a:extLst>
            </p:cNvPr>
            <p:cNvCxnSpPr>
              <a:cxnSpLocks/>
              <a:stCxn id="40" idx="1"/>
              <a:endCxn id="89" idx="6"/>
            </p:cNvCxnSpPr>
            <p:nvPr/>
          </p:nvCxnSpPr>
          <p:spPr>
            <a:xfrm flipH="1">
              <a:off x="2588629" y="3138569"/>
              <a:ext cx="944568" cy="29053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" name="Google Shape;155;p17">
              <a:extLst>
                <a:ext uri="{FF2B5EF4-FFF2-40B4-BE49-F238E27FC236}">
                  <a16:creationId xmlns:a16="http://schemas.microsoft.com/office/drawing/2014/main" id="{039AC457-4176-9ED1-25F9-80FAD5AB9E23}"/>
                </a:ext>
              </a:extLst>
            </p:cNvPr>
            <p:cNvSpPr txBox="1"/>
            <p:nvPr/>
          </p:nvSpPr>
          <p:spPr>
            <a:xfrm>
              <a:off x="6684256" y="2851885"/>
              <a:ext cx="396907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Análisis y evaluación de ideas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(alianza gobernación – academia)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" name="Google Shape;156;p17">
            <a:extLst>
              <a:ext uri="{FF2B5EF4-FFF2-40B4-BE49-F238E27FC236}">
                <a16:creationId xmlns:a16="http://schemas.microsoft.com/office/drawing/2014/main" id="{E715A2A4-307C-DB1C-F472-AF4C7A55AF81}"/>
              </a:ext>
            </a:extLst>
          </p:cNvPr>
          <p:cNvGrpSpPr/>
          <p:nvPr/>
        </p:nvGrpSpPr>
        <p:grpSpPr>
          <a:xfrm>
            <a:off x="3600653" y="2079048"/>
            <a:ext cx="8262733" cy="809751"/>
            <a:chOff x="2415568" y="2261979"/>
            <a:chExt cx="8262733" cy="809751"/>
          </a:xfrm>
        </p:grpSpPr>
        <p:sp>
          <p:nvSpPr>
            <p:cNvPr id="44" name="Google Shape;157;p17">
              <a:extLst>
                <a:ext uri="{FF2B5EF4-FFF2-40B4-BE49-F238E27FC236}">
                  <a16:creationId xmlns:a16="http://schemas.microsoft.com/office/drawing/2014/main" id="{5BB11F49-E99B-279D-FF4C-208E371E1AD4}"/>
                </a:ext>
              </a:extLst>
            </p:cNvPr>
            <p:cNvSpPr/>
            <p:nvPr/>
          </p:nvSpPr>
          <p:spPr>
            <a:xfrm>
              <a:off x="3558172" y="2261979"/>
              <a:ext cx="3151060" cy="42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Banco de ideas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5" name="Google Shape;158;p17">
              <a:extLst>
                <a:ext uri="{FF2B5EF4-FFF2-40B4-BE49-F238E27FC236}">
                  <a16:creationId xmlns:a16="http://schemas.microsoft.com/office/drawing/2014/main" id="{4DB47996-2C60-2099-150F-A8D53E585349}"/>
                </a:ext>
              </a:extLst>
            </p:cNvPr>
            <p:cNvCxnSpPr>
              <a:cxnSpLocks/>
              <a:stCxn id="44" idx="1"/>
              <a:endCxn id="90" idx="7"/>
            </p:cNvCxnSpPr>
            <p:nvPr/>
          </p:nvCxnSpPr>
          <p:spPr>
            <a:xfrm flipH="1">
              <a:off x="2415568" y="2475579"/>
              <a:ext cx="1142604" cy="596151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" name="Google Shape;159;p17">
              <a:extLst>
                <a:ext uri="{FF2B5EF4-FFF2-40B4-BE49-F238E27FC236}">
                  <a16:creationId xmlns:a16="http://schemas.microsoft.com/office/drawing/2014/main" id="{9929E2F0-60F2-BC07-C4D6-083FA0828A63}"/>
                </a:ext>
              </a:extLst>
            </p:cNvPr>
            <p:cNvSpPr txBox="1"/>
            <p:nvPr/>
          </p:nvSpPr>
          <p:spPr>
            <a:xfrm>
              <a:off x="6709231" y="2269766"/>
              <a:ext cx="396907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Inscripción de ideas – aplicativo web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(pasantías – semilleros universidades- catalizadores de innovación 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" name="Google Shape;160;p17">
            <a:extLst>
              <a:ext uri="{FF2B5EF4-FFF2-40B4-BE49-F238E27FC236}">
                <a16:creationId xmlns:a16="http://schemas.microsoft.com/office/drawing/2014/main" id="{0F2BC313-D54D-5505-E4C0-B1CA497375C2}"/>
              </a:ext>
            </a:extLst>
          </p:cNvPr>
          <p:cNvGrpSpPr/>
          <p:nvPr/>
        </p:nvGrpSpPr>
        <p:grpSpPr>
          <a:xfrm>
            <a:off x="3788531" y="4098218"/>
            <a:ext cx="8074856" cy="590100"/>
            <a:chOff x="2408312" y="3993875"/>
            <a:chExt cx="8074856" cy="590100"/>
          </a:xfrm>
        </p:grpSpPr>
        <p:sp>
          <p:nvSpPr>
            <p:cNvPr id="48" name="Google Shape;161;p17">
              <a:extLst>
                <a:ext uri="{FF2B5EF4-FFF2-40B4-BE49-F238E27FC236}">
                  <a16:creationId xmlns:a16="http://schemas.microsoft.com/office/drawing/2014/main" id="{8D311B9C-8ED2-7D68-F58A-131E6C214B99}"/>
                </a:ext>
              </a:extLst>
            </p:cNvPr>
            <p:cNvSpPr/>
            <p:nvPr/>
          </p:nvSpPr>
          <p:spPr>
            <a:xfrm>
              <a:off x="3363038" y="4068422"/>
              <a:ext cx="3151061" cy="4272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Analítica de Datos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9" name="Google Shape;162;p17">
              <a:extLst>
                <a:ext uri="{FF2B5EF4-FFF2-40B4-BE49-F238E27FC236}">
                  <a16:creationId xmlns:a16="http://schemas.microsoft.com/office/drawing/2014/main" id="{7D899BF7-6E7F-FBC6-5CB8-CD02353EEE0B}"/>
                </a:ext>
              </a:extLst>
            </p:cNvPr>
            <p:cNvCxnSpPr>
              <a:cxnSpLocks/>
              <a:stCxn id="48" idx="1"/>
              <a:endCxn id="92" idx="6"/>
            </p:cNvCxnSpPr>
            <p:nvPr/>
          </p:nvCxnSpPr>
          <p:spPr>
            <a:xfrm flipH="1" flipV="1">
              <a:off x="2408312" y="4171675"/>
              <a:ext cx="954726" cy="110347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" name="Google Shape;163;p17">
              <a:extLst>
                <a:ext uri="{FF2B5EF4-FFF2-40B4-BE49-F238E27FC236}">
                  <a16:creationId xmlns:a16="http://schemas.microsoft.com/office/drawing/2014/main" id="{103E1F51-F00D-F91C-9874-59D303F94CDE}"/>
                </a:ext>
              </a:extLst>
            </p:cNvPr>
            <p:cNvSpPr txBox="1"/>
            <p:nvPr/>
          </p:nvSpPr>
          <p:spPr>
            <a:xfrm>
              <a:off x="6514097" y="3993875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Medición de la propuesta y resultados 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(Funcionarios Gobernación – Semillero investigación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1" name="Google Shape;164;p17">
            <a:extLst>
              <a:ext uri="{FF2B5EF4-FFF2-40B4-BE49-F238E27FC236}">
                <a16:creationId xmlns:a16="http://schemas.microsoft.com/office/drawing/2014/main" id="{BAE943E4-AE35-F384-22D4-D8E4C78A493E}"/>
              </a:ext>
            </a:extLst>
          </p:cNvPr>
          <p:cNvGrpSpPr/>
          <p:nvPr/>
        </p:nvGrpSpPr>
        <p:grpSpPr>
          <a:xfrm>
            <a:off x="2206922" y="2647664"/>
            <a:ext cx="737774" cy="666969"/>
            <a:chOff x="1196021" y="2530589"/>
            <a:chExt cx="666402" cy="602447"/>
          </a:xfrm>
        </p:grpSpPr>
        <p:sp>
          <p:nvSpPr>
            <p:cNvPr id="52" name="Google Shape;165;p17">
              <a:extLst>
                <a:ext uri="{FF2B5EF4-FFF2-40B4-BE49-F238E27FC236}">
                  <a16:creationId xmlns:a16="http://schemas.microsoft.com/office/drawing/2014/main" id="{5E5A3661-73A6-7656-27DE-89D1195FAF2F}"/>
                </a:ext>
              </a:extLst>
            </p:cNvPr>
            <p:cNvSpPr/>
            <p:nvPr/>
          </p:nvSpPr>
          <p:spPr>
            <a:xfrm>
              <a:off x="1196021" y="3104720"/>
              <a:ext cx="666402" cy="28313"/>
            </a:xfrm>
            <a:custGeom>
              <a:avLst/>
              <a:gdLst/>
              <a:ahLst/>
              <a:cxnLst/>
              <a:rect l="l" t="t" r="r" b="b"/>
              <a:pathLst>
                <a:path w="6002" h="255" extrusionOk="0">
                  <a:moveTo>
                    <a:pt x="81" y="0"/>
                  </a:moveTo>
                  <a:lnTo>
                    <a:pt x="14" y="81"/>
                  </a:lnTo>
                  <a:lnTo>
                    <a:pt x="0" y="134"/>
                  </a:lnTo>
                  <a:lnTo>
                    <a:pt x="14" y="175"/>
                  </a:lnTo>
                  <a:lnTo>
                    <a:pt x="81" y="255"/>
                  </a:lnTo>
                  <a:lnTo>
                    <a:pt x="5921" y="255"/>
                  </a:lnTo>
                  <a:lnTo>
                    <a:pt x="6001" y="175"/>
                  </a:lnTo>
                  <a:lnTo>
                    <a:pt x="6001" y="134"/>
                  </a:lnTo>
                  <a:lnTo>
                    <a:pt x="6001" y="81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;p17">
              <a:extLst>
                <a:ext uri="{FF2B5EF4-FFF2-40B4-BE49-F238E27FC236}">
                  <a16:creationId xmlns:a16="http://schemas.microsoft.com/office/drawing/2014/main" id="{8C208B0A-58A7-2B4F-6188-9D7C45EC783A}"/>
                </a:ext>
              </a:extLst>
            </p:cNvPr>
            <p:cNvSpPr/>
            <p:nvPr/>
          </p:nvSpPr>
          <p:spPr>
            <a:xfrm>
              <a:off x="1279292" y="2918747"/>
              <a:ext cx="147337" cy="214288"/>
            </a:xfrm>
            <a:custGeom>
              <a:avLst/>
              <a:gdLst/>
              <a:ahLst/>
              <a:cxnLst/>
              <a:rect l="l" t="t" r="r" b="b"/>
              <a:pathLst>
                <a:path w="1327" h="1930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1809"/>
                  </a:lnTo>
                  <a:lnTo>
                    <a:pt x="14" y="1850"/>
                  </a:lnTo>
                  <a:lnTo>
                    <a:pt x="81" y="1930"/>
                  </a:lnTo>
                  <a:lnTo>
                    <a:pt x="188" y="1930"/>
                  </a:lnTo>
                  <a:lnTo>
                    <a:pt x="255" y="1850"/>
                  </a:lnTo>
                  <a:lnTo>
                    <a:pt x="268" y="1809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1809"/>
                  </a:lnTo>
                  <a:lnTo>
                    <a:pt x="1072" y="1850"/>
                  </a:lnTo>
                  <a:lnTo>
                    <a:pt x="1139" y="1930"/>
                  </a:lnTo>
                  <a:lnTo>
                    <a:pt x="1246" y="1930"/>
                  </a:lnTo>
                  <a:lnTo>
                    <a:pt x="1313" y="1850"/>
                  </a:lnTo>
                  <a:lnTo>
                    <a:pt x="1327" y="1809"/>
                  </a:lnTo>
                  <a:lnTo>
                    <a:pt x="1327" y="135"/>
                  </a:lnTo>
                  <a:lnTo>
                    <a:pt x="1313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7;p17">
              <a:extLst>
                <a:ext uri="{FF2B5EF4-FFF2-40B4-BE49-F238E27FC236}">
                  <a16:creationId xmlns:a16="http://schemas.microsoft.com/office/drawing/2014/main" id="{D05F5CD3-DAF1-BAA4-9990-A1E82242E5FC}"/>
                </a:ext>
              </a:extLst>
            </p:cNvPr>
            <p:cNvSpPr/>
            <p:nvPr/>
          </p:nvSpPr>
          <p:spPr>
            <a:xfrm>
              <a:off x="1463712" y="2823595"/>
              <a:ext cx="147337" cy="309441"/>
            </a:xfrm>
            <a:custGeom>
              <a:avLst/>
              <a:gdLst/>
              <a:ahLst/>
              <a:cxnLst/>
              <a:rect l="l" t="t" r="r" b="b"/>
              <a:pathLst>
                <a:path w="1327" h="2787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2666"/>
                  </a:lnTo>
                  <a:lnTo>
                    <a:pt x="14" y="2707"/>
                  </a:lnTo>
                  <a:lnTo>
                    <a:pt x="81" y="2787"/>
                  </a:lnTo>
                  <a:lnTo>
                    <a:pt x="188" y="2787"/>
                  </a:lnTo>
                  <a:lnTo>
                    <a:pt x="268" y="2707"/>
                  </a:lnTo>
                  <a:lnTo>
                    <a:pt x="268" y="2666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2666"/>
                  </a:lnTo>
                  <a:lnTo>
                    <a:pt x="1072" y="2707"/>
                  </a:lnTo>
                  <a:lnTo>
                    <a:pt x="1139" y="2787"/>
                  </a:lnTo>
                  <a:lnTo>
                    <a:pt x="1246" y="2787"/>
                  </a:lnTo>
                  <a:lnTo>
                    <a:pt x="1327" y="2707"/>
                  </a:lnTo>
                  <a:lnTo>
                    <a:pt x="1327" y="2666"/>
                  </a:lnTo>
                  <a:lnTo>
                    <a:pt x="1327" y="135"/>
                  </a:lnTo>
                  <a:lnTo>
                    <a:pt x="1327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;p17">
              <a:extLst>
                <a:ext uri="{FF2B5EF4-FFF2-40B4-BE49-F238E27FC236}">
                  <a16:creationId xmlns:a16="http://schemas.microsoft.com/office/drawing/2014/main" id="{5117D9C1-B2EA-2C4F-563E-72AEA8278A1A}"/>
                </a:ext>
              </a:extLst>
            </p:cNvPr>
            <p:cNvSpPr/>
            <p:nvPr/>
          </p:nvSpPr>
          <p:spPr>
            <a:xfrm>
              <a:off x="1649574" y="2738879"/>
              <a:ext cx="145893" cy="394156"/>
            </a:xfrm>
            <a:custGeom>
              <a:avLst/>
              <a:gdLst/>
              <a:ahLst/>
              <a:cxnLst/>
              <a:rect l="l" t="t" r="r" b="b"/>
              <a:pathLst>
                <a:path w="1314" h="3550" extrusionOk="0">
                  <a:moveTo>
                    <a:pt x="121" y="0"/>
                  </a:moveTo>
                  <a:lnTo>
                    <a:pt x="68" y="14"/>
                  </a:lnTo>
                  <a:lnTo>
                    <a:pt x="1" y="81"/>
                  </a:lnTo>
                  <a:lnTo>
                    <a:pt x="1" y="134"/>
                  </a:lnTo>
                  <a:lnTo>
                    <a:pt x="1" y="3429"/>
                  </a:lnTo>
                  <a:lnTo>
                    <a:pt x="1" y="3470"/>
                  </a:lnTo>
                  <a:lnTo>
                    <a:pt x="68" y="3550"/>
                  </a:lnTo>
                  <a:lnTo>
                    <a:pt x="175" y="3550"/>
                  </a:lnTo>
                  <a:lnTo>
                    <a:pt x="255" y="3470"/>
                  </a:lnTo>
                  <a:lnTo>
                    <a:pt x="255" y="3429"/>
                  </a:lnTo>
                  <a:lnTo>
                    <a:pt x="255" y="268"/>
                  </a:lnTo>
                  <a:lnTo>
                    <a:pt x="1059" y="268"/>
                  </a:lnTo>
                  <a:lnTo>
                    <a:pt x="1059" y="3429"/>
                  </a:lnTo>
                  <a:lnTo>
                    <a:pt x="1059" y="3470"/>
                  </a:lnTo>
                  <a:lnTo>
                    <a:pt x="1126" y="3550"/>
                  </a:lnTo>
                  <a:lnTo>
                    <a:pt x="1233" y="3550"/>
                  </a:lnTo>
                  <a:lnTo>
                    <a:pt x="1314" y="3470"/>
                  </a:lnTo>
                  <a:lnTo>
                    <a:pt x="1314" y="3429"/>
                  </a:lnTo>
                  <a:lnTo>
                    <a:pt x="1314" y="134"/>
                  </a:lnTo>
                  <a:lnTo>
                    <a:pt x="1314" y="81"/>
                  </a:lnTo>
                  <a:lnTo>
                    <a:pt x="1233" y="1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9;p17">
              <a:extLst>
                <a:ext uri="{FF2B5EF4-FFF2-40B4-BE49-F238E27FC236}">
                  <a16:creationId xmlns:a16="http://schemas.microsoft.com/office/drawing/2014/main" id="{901AC4E3-D05F-EE18-F905-278178F2A98D}"/>
                </a:ext>
              </a:extLst>
            </p:cNvPr>
            <p:cNvSpPr/>
            <p:nvPr/>
          </p:nvSpPr>
          <p:spPr>
            <a:xfrm>
              <a:off x="1231661" y="2536584"/>
              <a:ext cx="535609" cy="315436"/>
            </a:xfrm>
            <a:custGeom>
              <a:avLst/>
              <a:gdLst/>
              <a:ahLst/>
              <a:cxnLst/>
              <a:rect l="l" t="t" r="r" b="b"/>
              <a:pathLst>
                <a:path w="4824" h="2841" extrusionOk="0">
                  <a:moveTo>
                    <a:pt x="4716" y="0"/>
                  </a:moveTo>
                  <a:lnTo>
                    <a:pt x="4609" y="27"/>
                  </a:lnTo>
                  <a:lnTo>
                    <a:pt x="4582" y="67"/>
                  </a:lnTo>
                  <a:lnTo>
                    <a:pt x="4515" y="148"/>
                  </a:lnTo>
                  <a:lnTo>
                    <a:pt x="3939" y="844"/>
                  </a:lnTo>
                  <a:lnTo>
                    <a:pt x="3122" y="1527"/>
                  </a:lnTo>
                  <a:lnTo>
                    <a:pt x="2425" y="1969"/>
                  </a:lnTo>
                  <a:lnTo>
                    <a:pt x="1595" y="2318"/>
                  </a:lnTo>
                  <a:lnTo>
                    <a:pt x="657" y="2545"/>
                  </a:lnTo>
                  <a:lnTo>
                    <a:pt x="135" y="2572"/>
                  </a:lnTo>
                  <a:lnTo>
                    <a:pt x="81" y="2586"/>
                  </a:lnTo>
                  <a:lnTo>
                    <a:pt x="1" y="2666"/>
                  </a:lnTo>
                  <a:lnTo>
                    <a:pt x="1" y="2706"/>
                  </a:lnTo>
                  <a:lnTo>
                    <a:pt x="14" y="2760"/>
                  </a:lnTo>
                  <a:lnTo>
                    <a:pt x="81" y="2840"/>
                  </a:lnTo>
                  <a:lnTo>
                    <a:pt x="135" y="2840"/>
                  </a:lnTo>
                  <a:lnTo>
                    <a:pt x="684" y="2800"/>
                  </a:lnTo>
                  <a:lnTo>
                    <a:pt x="1675" y="2572"/>
                  </a:lnTo>
                  <a:lnTo>
                    <a:pt x="2532" y="2197"/>
                  </a:lnTo>
                  <a:lnTo>
                    <a:pt x="3269" y="1742"/>
                  </a:lnTo>
                  <a:lnTo>
                    <a:pt x="4126" y="1018"/>
                  </a:lnTo>
                  <a:lnTo>
                    <a:pt x="4743" y="295"/>
                  </a:lnTo>
                  <a:lnTo>
                    <a:pt x="4796" y="215"/>
                  </a:lnTo>
                  <a:lnTo>
                    <a:pt x="4823" y="161"/>
                  </a:lnTo>
                  <a:lnTo>
                    <a:pt x="4796" y="67"/>
                  </a:lnTo>
                  <a:lnTo>
                    <a:pt x="4756" y="27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0;p17">
              <a:extLst>
                <a:ext uri="{FF2B5EF4-FFF2-40B4-BE49-F238E27FC236}">
                  <a16:creationId xmlns:a16="http://schemas.microsoft.com/office/drawing/2014/main" id="{D10F3860-7493-C0E9-FF49-3BAF2BBBEBB5}"/>
                </a:ext>
              </a:extLst>
            </p:cNvPr>
            <p:cNvSpPr/>
            <p:nvPr/>
          </p:nvSpPr>
          <p:spPr>
            <a:xfrm>
              <a:off x="1666007" y="2530589"/>
              <a:ext cx="107144" cy="104257"/>
            </a:xfrm>
            <a:custGeom>
              <a:avLst/>
              <a:gdLst/>
              <a:ahLst/>
              <a:cxnLst/>
              <a:rect l="l" t="t" r="r" b="b"/>
              <a:pathLst>
                <a:path w="965" h="939" extrusionOk="0">
                  <a:moveTo>
                    <a:pt x="804" y="1"/>
                  </a:moveTo>
                  <a:lnTo>
                    <a:pt x="107" y="135"/>
                  </a:lnTo>
                  <a:lnTo>
                    <a:pt x="67" y="148"/>
                  </a:lnTo>
                  <a:lnTo>
                    <a:pt x="0" y="229"/>
                  </a:lnTo>
                  <a:lnTo>
                    <a:pt x="14" y="282"/>
                  </a:lnTo>
                  <a:lnTo>
                    <a:pt x="27" y="336"/>
                  </a:lnTo>
                  <a:lnTo>
                    <a:pt x="107" y="389"/>
                  </a:lnTo>
                  <a:lnTo>
                    <a:pt x="161" y="389"/>
                  </a:lnTo>
                  <a:lnTo>
                    <a:pt x="697" y="282"/>
                  </a:lnTo>
                  <a:lnTo>
                    <a:pt x="697" y="805"/>
                  </a:lnTo>
                  <a:lnTo>
                    <a:pt x="697" y="858"/>
                  </a:lnTo>
                  <a:lnTo>
                    <a:pt x="777" y="938"/>
                  </a:lnTo>
                  <a:lnTo>
                    <a:pt x="884" y="938"/>
                  </a:lnTo>
                  <a:lnTo>
                    <a:pt x="951" y="858"/>
                  </a:lnTo>
                  <a:lnTo>
                    <a:pt x="965" y="805"/>
                  </a:lnTo>
                  <a:lnTo>
                    <a:pt x="965" y="121"/>
                  </a:lnTo>
                  <a:lnTo>
                    <a:pt x="951" y="68"/>
                  </a:lnTo>
                  <a:lnTo>
                    <a:pt x="911" y="28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917;p35">
            <a:extLst>
              <a:ext uri="{FF2B5EF4-FFF2-40B4-BE49-F238E27FC236}">
                <a16:creationId xmlns:a16="http://schemas.microsoft.com/office/drawing/2014/main" id="{EA11826D-41BA-40C7-C4C4-9C525C8DF736}"/>
              </a:ext>
            </a:extLst>
          </p:cNvPr>
          <p:cNvSpPr/>
          <p:nvPr/>
        </p:nvSpPr>
        <p:spPr>
          <a:xfrm>
            <a:off x="1031230" y="2517486"/>
            <a:ext cx="2498056" cy="2546772"/>
          </a:xfrm>
          <a:custGeom>
            <a:avLst/>
            <a:gdLst/>
            <a:ahLst/>
            <a:cxnLst/>
            <a:rect l="l" t="t" r="r" b="b"/>
            <a:pathLst>
              <a:path w="6404" h="6405" extrusionOk="0">
                <a:moveTo>
                  <a:pt x="3202" y="1"/>
                </a:moveTo>
                <a:cubicBezTo>
                  <a:pt x="1438" y="1"/>
                  <a:pt x="0" y="1438"/>
                  <a:pt x="0" y="3202"/>
                </a:cubicBezTo>
                <a:cubicBezTo>
                  <a:pt x="0" y="4967"/>
                  <a:pt x="1438" y="6405"/>
                  <a:pt x="3202" y="6405"/>
                </a:cubicBezTo>
                <a:cubicBezTo>
                  <a:pt x="4967" y="6405"/>
                  <a:pt x="6404" y="4967"/>
                  <a:pt x="6404" y="3202"/>
                </a:cubicBezTo>
                <a:cubicBezTo>
                  <a:pt x="6404" y="1438"/>
                  <a:pt x="4967" y="1"/>
                  <a:pt x="3202" y="1"/>
                </a:cubicBezTo>
                <a:close/>
              </a:path>
            </a:pathLst>
          </a:custGeom>
          <a:gradFill flip="none" rotWithShape="1">
            <a:gsLst>
              <a:gs pos="64000">
                <a:schemeClr val="accent5">
                  <a:lumMod val="75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bg2">
                    <a:lumMod val="90000"/>
                  </a:schemeClr>
                </a:solidFill>
              </a:rPr>
              <a:t>SAPIE</a:t>
            </a:r>
            <a:r>
              <a:rPr lang="es-CO" sz="3200" b="1">
                <a:solidFill>
                  <a:srgbClr val="FF0000"/>
                </a:solidFill>
              </a:rPr>
              <a:t>N</a:t>
            </a:r>
            <a:r>
              <a:rPr lang="es-CO" sz="3200" b="1">
                <a:solidFill>
                  <a:schemeClr val="tx1"/>
                </a:solidFill>
              </a:rPr>
              <a:t>S</a:t>
            </a:r>
            <a:r>
              <a:rPr lang="es-CO" sz="3200" b="1">
                <a:solidFill>
                  <a:schemeClr val="bg1"/>
                </a:solidFill>
              </a:rPr>
              <a:t>.</a:t>
            </a:r>
            <a:r>
              <a:rPr lang="es-CO" sz="3200" b="1">
                <a:solidFill>
                  <a:schemeClr val="bg2">
                    <a:lumMod val="90000"/>
                  </a:schemeClr>
                </a:solidFill>
              </a:rPr>
              <a:t>LAB</a:t>
            </a:r>
          </a:p>
        </p:txBody>
      </p:sp>
      <p:grpSp>
        <p:nvGrpSpPr>
          <p:cNvPr id="70" name="Google Shape;152;p17">
            <a:extLst>
              <a:ext uri="{FF2B5EF4-FFF2-40B4-BE49-F238E27FC236}">
                <a16:creationId xmlns:a16="http://schemas.microsoft.com/office/drawing/2014/main" id="{A6F2DDC3-9F96-9659-8EFE-990EA576A25F}"/>
              </a:ext>
            </a:extLst>
          </p:cNvPr>
          <p:cNvGrpSpPr/>
          <p:nvPr/>
        </p:nvGrpSpPr>
        <p:grpSpPr>
          <a:xfrm>
            <a:off x="3251138" y="5053177"/>
            <a:ext cx="8612249" cy="1027274"/>
            <a:chOff x="2063593" y="1883861"/>
            <a:chExt cx="8612249" cy="1027274"/>
          </a:xfrm>
        </p:grpSpPr>
        <p:sp>
          <p:nvSpPr>
            <p:cNvPr id="71" name="Google Shape;153;p17">
              <a:extLst>
                <a:ext uri="{FF2B5EF4-FFF2-40B4-BE49-F238E27FC236}">
                  <a16:creationId xmlns:a16="http://schemas.microsoft.com/office/drawing/2014/main" id="{74E87A6F-9FA5-42F3-E8DE-9C523ECA4C93}"/>
                </a:ext>
              </a:extLst>
            </p:cNvPr>
            <p:cNvSpPr/>
            <p:nvPr/>
          </p:nvSpPr>
          <p:spPr>
            <a:xfrm>
              <a:off x="3555712" y="2395230"/>
              <a:ext cx="3151063" cy="4272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Publicación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72" name="Google Shape;154;p17">
              <a:extLst>
                <a:ext uri="{FF2B5EF4-FFF2-40B4-BE49-F238E27FC236}">
                  <a16:creationId xmlns:a16="http://schemas.microsoft.com/office/drawing/2014/main" id="{50D8907E-A0F8-D498-C593-10B5FEB5EA13}"/>
                </a:ext>
              </a:extLst>
            </p:cNvPr>
            <p:cNvCxnSpPr>
              <a:cxnSpLocks/>
              <a:stCxn id="71" idx="1"/>
              <a:endCxn id="93" idx="5"/>
            </p:cNvCxnSpPr>
            <p:nvPr/>
          </p:nvCxnSpPr>
          <p:spPr>
            <a:xfrm flipH="1" flipV="1">
              <a:off x="2063593" y="1883861"/>
              <a:ext cx="1492119" cy="724969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" name="Google Shape;155;p17">
              <a:extLst>
                <a:ext uri="{FF2B5EF4-FFF2-40B4-BE49-F238E27FC236}">
                  <a16:creationId xmlns:a16="http://schemas.microsoft.com/office/drawing/2014/main" id="{B152DC37-FC92-FA37-F86B-06D9230C9456}"/>
                </a:ext>
              </a:extLst>
            </p:cNvPr>
            <p:cNvSpPr txBox="1"/>
            <p:nvPr/>
          </p:nvSpPr>
          <p:spPr>
            <a:xfrm>
              <a:off x="6706771" y="2321035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Escribir artículos y postulación para publicación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(proceso gestion de Comunicaciones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alianza gobernación – academia)</a:t>
              </a:r>
            </a:p>
          </p:txBody>
        </p:sp>
      </p:grpSp>
      <p:grpSp>
        <p:nvGrpSpPr>
          <p:cNvPr id="74" name="Google Shape;152;p17">
            <a:extLst>
              <a:ext uri="{FF2B5EF4-FFF2-40B4-BE49-F238E27FC236}">
                <a16:creationId xmlns:a16="http://schemas.microsoft.com/office/drawing/2014/main" id="{0EF71C1E-6FD4-D96D-9494-1A3CF30E463F}"/>
              </a:ext>
            </a:extLst>
          </p:cNvPr>
          <p:cNvGrpSpPr/>
          <p:nvPr/>
        </p:nvGrpSpPr>
        <p:grpSpPr>
          <a:xfrm>
            <a:off x="3562045" y="4743022"/>
            <a:ext cx="8301341" cy="616286"/>
            <a:chOff x="2275797" y="2402485"/>
            <a:chExt cx="8301341" cy="616286"/>
          </a:xfrm>
        </p:grpSpPr>
        <p:sp>
          <p:nvSpPr>
            <p:cNvPr id="75" name="Google Shape;153;p17">
              <a:extLst>
                <a:ext uri="{FF2B5EF4-FFF2-40B4-BE49-F238E27FC236}">
                  <a16:creationId xmlns:a16="http://schemas.microsoft.com/office/drawing/2014/main" id="{9A134154-A099-6B8C-75F2-3EEE84E93E3C}"/>
                </a:ext>
              </a:extLst>
            </p:cNvPr>
            <p:cNvSpPr/>
            <p:nvPr/>
          </p:nvSpPr>
          <p:spPr>
            <a:xfrm>
              <a:off x="3457011" y="2534968"/>
              <a:ext cx="3151062" cy="427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Presentación de resultados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76" name="Google Shape;154;p17">
              <a:extLst>
                <a:ext uri="{FF2B5EF4-FFF2-40B4-BE49-F238E27FC236}">
                  <a16:creationId xmlns:a16="http://schemas.microsoft.com/office/drawing/2014/main" id="{8ED5DA4E-A302-E217-2F4C-6663D21ED4BE}"/>
                </a:ext>
              </a:extLst>
            </p:cNvPr>
            <p:cNvCxnSpPr>
              <a:cxnSpLocks/>
              <a:stCxn id="75" idx="1"/>
              <a:endCxn id="94" idx="5"/>
            </p:cNvCxnSpPr>
            <p:nvPr/>
          </p:nvCxnSpPr>
          <p:spPr>
            <a:xfrm flipH="1" flipV="1">
              <a:off x="2275797" y="2402485"/>
              <a:ext cx="1181214" cy="346083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" name="Google Shape;155;p17">
              <a:extLst>
                <a:ext uri="{FF2B5EF4-FFF2-40B4-BE49-F238E27FC236}">
                  <a16:creationId xmlns:a16="http://schemas.microsoft.com/office/drawing/2014/main" id="{CF78BA18-B14A-66CC-69FA-65281011992B}"/>
                </a:ext>
              </a:extLst>
            </p:cNvPr>
            <p:cNvSpPr txBox="1"/>
            <p:nvPr/>
          </p:nvSpPr>
          <p:spPr>
            <a:xfrm>
              <a:off x="6608067" y="2428671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Sustentación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(alianza gobernación – academia)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" name="Google Shape;136;p17">
            <a:extLst>
              <a:ext uri="{FF2B5EF4-FFF2-40B4-BE49-F238E27FC236}">
                <a16:creationId xmlns:a16="http://schemas.microsoft.com/office/drawing/2014/main" id="{5F1B5AF9-DA25-F1EC-C7DC-BACC0084AC0E}"/>
              </a:ext>
            </a:extLst>
          </p:cNvPr>
          <p:cNvSpPr/>
          <p:nvPr/>
        </p:nvSpPr>
        <p:spPr>
          <a:xfrm rot="10800000">
            <a:off x="788167" y="2284489"/>
            <a:ext cx="3003603" cy="2985945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41;p17">
            <a:extLst>
              <a:ext uri="{FF2B5EF4-FFF2-40B4-BE49-F238E27FC236}">
                <a16:creationId xmlns:a16="http://schemas.microsoft.com/office/drawing/2014/main" id="{673D3C39-8201-6316-73CF-37F1CBCF33A1}"/>
              </a:ext>
            </a:extLst>
          </p:cNvPr>
          <p:cNvSpPr/>
          <p:nvPr/>
        </p:nvSpPr>
        <p:spPr>
          <a:xfrm>
            <a:off x="3633201" y="3222189"/>
            <a:ext cx="165489" cy="162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41;p17">
            <a:extLst>
              <a:ext uri="{FF2B5EF4-FFF2-40B4-BE49-F238E27FC236}">
                <a16:creationId xmlns:a16="http://schemas.microsoft.com/office/drawing/2014/main" id="{65A9FB7D-6D2A-94C4-F940-1847ABAEA851}"/>
              </a:ext>
            </a:extLst>
          </p:cNvPr>
          <p:cNvSpPr/>
          <p:nvPr/>
        </p:nvSpPr>
        <p:spPr>
          <a:xfrm>
            <a:off x="3459399" y="2864947"/>
            <a:ext cx="165489" cy="162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41;p17">
            <a:extLst>
              <a:ext uri="{FF2B5EF4-FFF2-40B4-BE49-F238E27FC236}">
                <a16:creationId xmlns:a16="http://schemas.microsoft.com/office/drawing/2014/main" id="{63AA9060-8295-D280-8A2A-2E00A3DF3647}"/>
              </a:ext>
            </a:extLst>
          </p:cNvPr>
          <p:cNvSpPr/>
          <p:nvPr/>
        </p:nvSpPr>
        <p:spPr>
          <a:xfrm>
            <a:off x="3104142" y="2517486"/>
            <a:ext cx="165489" cy="1628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41;p17">
            <a:extLst>
              <a:ext uri="{FF2B5EF4-FFF2-40B4-BE49-F238E27FC236}">
                <a16:creationId xmlns:a16="http://schemas.microsoft.com/office/drawing/2014/main" id="{1E70D8C5-6D28-0095-3B2D-4A3CC21C42B3}"/>
              </a:ext>
            </a:extLst>
          </p:cNvPr>
          <p:cNvSpPr/>
          <p:nvPr/>
        </p:nvSpPr>
        <p:spPr>
          <a:xfrm>
            <a:off x="3623042" y="4194582"/>
            <a:ext cx="165489" cy="162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41;p17">
            <a:extLst>
              <a:ext uri="{FF2B5EF4-FFF2-40B4-BE49-F238E27FC236}">
                <a16:creationId xmlns:a16="http://schemas.microsoft.com/office/drawing/2014/main" id="{55A43D51-3EC7-CF59-F71A-8D34BC550FBB}"/>
              </a:ext>
            </a:extLst>
          </p:cNvPr>
          <p:cNvSpPr/>
          <p:nvPr/>
        </p:nvSpPr>
        <p:spPr>
          <a:xfrm>
            <a:off x="3109884" y="4914157"/>
            <a:ext cx="165489" cy="1628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41;p17">
            <a:extLst>
              <a:ext uri="{FF2B5EF4-FFF2-40B4-BE49-F238E27FC236}">
                <a16:creationId xmlns:a16="http://schemas.microsoft.com/office/drawing/2014/main" id="{68746B44-12D9-57DD-D7B2-53A80D89EC2E}"/>
              </a:ext>
            </a:extLst>
          </p:cNvPr>
          <p:cNvSpPr/>
          <p:nvPr/>
        </p:nvSpPr>
        <p:spPr>
          <a:xfrm>
            <a:off x="3420791" y="4604002"/>
            <a:ext cx="165489" cy="162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;p17">
            <a:extLst>
              <a:ext uri="{FF2B5EF4-FFF2-40B4-BE49-F238E27FC236}">
                <a16:creationId xmlns:a16="http://schemas.microsoft.com/office/drawing/2014/main" id="{ECA0C7EE-4135-57A4-6C1E-6CD93F22FD17}"/>
              </a:ext>
            </a:extLst>
          </p:cNvPr>
          <p:cNvSpPr/>
          <p:nvPr/>
        </p:nvSpPr>
        <p:spPr>
          <a:xfrm>
            <a:off x="3700330" y="3660888"/>
            <a:ext cx="165489" cy="1628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F85C7AD-50A3-4CA1-8AC3-ECC09B7B29C0}"/>
              </a:ext>
            </a:extLst>
          </p:cNvPr>
          <p:cNvGrpSpPr/>
          <p:nvPr/>
        </p:nvGrpSpPr>
        <p:grpSpPr>
          <a:xfrm>
            <a:off x="99669" y="-37340"/>
            <a:ext cx="4293419" cy="1015663"/>
            <a:chOff x="99669" y="-37340"/>
            <a:chExt cx="4293419" cy="1015663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CE1F2CAA-50ED-9E9D-115F-C4A2B1DDB718}"/>
                </a:ext>
              </a:extLst>
            </p:cNvPr>
            <p:cNvSpPr/>
            <p:nvPr/>
          </p:nvSpPr>
          <p:spPr>
            <a:xfrm>
              <a:off x="99669" y="-37340"/>
              <a:ext cx="4293419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.LAB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strella: 5 puntas 58">
              <a:extLst>
                <a:ext uri="{FF2B5EF4-FFF2-40B4-BE49-F238E27FC236}">
                  <a16:creationId xmlns:a16="http://schemas.microsoft.com/office/drawing/2014/main" id="{7FE41B4B-02CA-4D29-B1C5-612B7B65D70E}"/>
                </a:ext>
              </a:extLst>
            </p:cNvPr>
            <p:cNvSpPr/>
            <p:nvPr/>
          </p:nvSpPr>
          <p:spPr>
            <a:xfrm>
              <a:off x="1363644" y="0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D9220EB2-4C73-0759-6817-F3F100E4C3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370396"/>
                  </p:ext>
                </p:extLst>
              </p:nvPr>
            </p:nvGraphicFramePr>
            <p:xfrm>
              <a:off x="6082506" y="6293731"/>
              <a:ext cx="403450" cy="226941"/>
            </p:xfrm>
            <a:graphic>
              <a:graphicData uri="http://schemas.microsoft.com/office/powerpoint/2016/slidezoom">
                <pslz:sldZm>
                  <pslz:sldZmObj sldId="1022" cId="3075212806">
                    <pslz:zmPr id="{91EA2C02-D96B-407B-A396-062F39D54C2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3450" cy="2269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9220EB2-4C73-0759-6817-F3F100E4C3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2506" y="6293731"/>
                <a:ext cx="403450" cy="22694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85000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888241" y="232898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oogle Shape;144;p17">
            <a:extLst>
              <a:ext uri="{FF2B5EF4-FFF2-40B4-BE49-F238E27FC236}">
                <a16:creationId xmlns:a16="http://schemas.microsoft.com/office/drawing/2014/main" id="{8377B11B-4251-2807-E6BA-53F6588B47BB}"/>
              </a:ext>
            </a:extLst>
          </p:cNvPr>
          <p:cNvGrpSpPr/>
          <p:nvPr/>
        </p:nvGrpSpPr>
        <p:grpSpPr>
          <a:xfrm>
            <a:off x="3865819" y="3408018"/>
            <a:ext cx="7997568" cy="590100"/>
            <a:chOff x="3196455" y="3363347"/>
            <a:chExt cx="7997568" cy="590100"/>
          </a:xfrm>
        </p:grpSpPr>
        <p:sp>
          <p:nvSpPr>
            <p:cNvPr id="32" name="Google Shape;145;p17">
              <a:extLst>
                <a:ext uri="{FF2B5EF4-FFF2-40B4-BE49-F238E27FC236}">
                  <a16:creationId xmlns:a16="http://schemas.microsoft.com/office/drawing/2014/main" id="{E93ECD75-4701-1193-62FB-08C6F965811C}"/>
                </a:ext>
              </a:extLst>
            </p:cNvPr>
            <p:cNvSpPr/>
            <p:nvPr/>
          </p:nvSpPr>
          <p:spPr>
            <a:xfrm>
              <a:off x="4073893" y="3443048"/>
              <a:ext cx="3151061" cy="42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Experimentación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33" name="Google Shape;146;p17">
              <a:extLst>
                <a:ext uri="{FF2B5EF4-FFF2-40B4-BE49-F238E27FC236}">
                  <a16:creationId xmlns:a16="http://schemas.microsoft.com/office/drawing/2014/main" id="{59D9F7D0-D237-FFC6-551C-8D24ABAB4DB3}"/>
                </a:ext>
              </a:extLst>
            </p:cNvPr>
            <p:cNvCxnSpPr>
              <a:cxnSpLocks/>
              <a:stCxn id="32" idx="1"/>
              <a:endCxn id="28" idx="6"/>
            </p:cNvCxnSpPr>
            <p:nvPr/>
          </p:nvCxnSpPr>
          <p:spPr>
            <a:xfrm flipH="1">
              <a:off x="3196455" y="3656648"/>
              <a:ext cx="877438" cy="41005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147;p17">
              <a:extLst>
                <a:ext uri="{FF2B5EF4-FFF2-40B4-BE49-F238E27FC236}">
                  <a16:creationId xmlns:a16="http://schemas.microsoft.com/office/drawing/2014/main" id="{93456731-E1E5-5CB3-CC79-860C715ED917}"/>
                </a:ext>
              </a:extLst>
            </p:cNvPr>
            <p:cNvSpPr txBox="1"/>
            <p:nvPr/>
          </p:nvSpPr>
          <p:spPr>
            <a:xfrm>
              <a:off x="7224952" y="3363347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Investigación</a:t>
              </a: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e Innovación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latin typeface="Roboto"/>
                  <a:ea typeface="Roboto"/>
                  <a:cs typeface="Roboto"/>
                  <a:sym typeface="Roboto"/>
                </a:rPr>
                <a:t>(Funcionarios Gobernación – Semillero investigación</a:t>
              </a: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" name="Google Shape;148;p17">
            <a:extLst>
              <a:ext uri="{FF2B5EF4-FFF2-40B4-BE49-F238E27FC236}">
                <a16:creationId xmlns:a16="http://schemas.microsoft.com/office/drawing/2014/main" id="{66FAD2D9-7ADA-D4B8-8EDD-56B20B645513}"/>
              </a:ext>
            </a:extLst>
          </p:cNvPr>
          <p:cNvGrpSpPr/>
          <p:nvPr/>
        </p:nvGrpSpPr>
        <p:grpSpPr>
          <a:xfrm>
            <a:off x="3245396" y="1254165"/>
            <a:ext cx="8617989" cy="1287173"/>
            <a:chOff x="2212866" y="1452821"/>
            <a:chExt cx="8122701" cy="1151771"/>
          </a:xfrm>
        </p:grpSpPr>
        <p:sp>
          <p:nvSpPr>
            <p:cNvPr id="36" name="Google Shape;149;p17">
              <a:extLst>
                <a:ext uri="{FF2B5EF4-FFF2-40B4-BE49-F238E27FC236}">
                  <a16:creationId xmlns:a16="http://schemas.microsoft.com/office/drawing/2014/main" id="{0087698B-0C39-581F-4A31-1054B65DE1BF}"/>
                </a:ext>
              </a:extLst>
            </p:cNvPr>
            <p:cNvSpPr/>
            <p:nvPr/>
          </p:nvSpPr>
          <p:spPr>
            <a:xfrm>
              <a:off x="3624643" y="1563659"/>
              <a:ext cx="2969964" cy="427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Insp</a:t>
              </a: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iración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37" name="Google Shape;150;p17">
              <a:extLst>
                <a:ext uri="{FF2B5EF4-FFF2-40B4-BE49-F238E27FC236}">
                  <a16:creationId xmlns:a16="http://schemas.microsoft.com/office/drawing/2014/main" id="{4FE306D7-B299-8A56-DF54-66F05B9E7BB9}"/>
                </a:ext>
              </a:extLst>
            </p:cNvPr>
            <p:cNvCxnSpPr>
              <a:cxnSpLocks/>
              <a:stCxn id="36" idx="1"/>
              <a:endCxn id="91" idx="7"/>
            </p:cNvCxnSpPr>
            <p:nvPr/>
          </p:nvCxnSpPr>
          <p:spPr>
            <a:xfrm flipH="1">
              <a:off x="2212866" y="1777259"/>
              <a:ext cx="1411777" cy="827333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" name="Google Shape;151;p17">
              <a:extLst>
                <a:ext uri="{FF2B5EF4-FFF2-40B4-BE49-F238E27FC236}">
                  <a16:creationId xmlns:a16="http://schemas.microsoft.com/office/drawing/2014/main" id="{927960F1-84EB-A993-E208-B7F8F737934D}"/>
                </a:ext>
              </a:extLst>
            </p:cNvPr>
            <p:cNvSpPr txBox="1"/>
            <p:nvPr/>
          </p:nvSpPr>
          <p:spPr>
            <a:xfrm>
              <a:off x="6594605" y="1452821"/>
              <a:ext cx="3740962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Campaña de sensibilización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(equipo innovación, Comunicaciones)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152;p17">
            <a:extLst>
              <a:ext uri="{FF2B5EF4-FFF2-40B4-BE49-F238E27FC236}">
                <a16:creationId xmlns:a16="http://schemas.microsoft.com/office/drawing/2014/main" id="{D5767937-C7BA-5609-DC76-D833F0783279}"/>
              </a:ext>
            </a:extLst>
          </p:cNvPr>
          <p:cNvGrpSpPr/>
          <p:nvPr/>
        </p:nvGrpSpPr>
        <p:grpSpPr>
          <a:xfrm>
            <a:off x="3798690" y="2726405"/>
            <a:ext cx="8064697" cy="590100"/>
            <a:chOff x="2588629" y="2851885"/>
            <a:chExt cx="8064697" cy="590100"/>
          </a:xfrm>
        </p:grpSpPr>
        <p:sp>
          <p:nvSpPr>
            <p:cNvPr id="40" name="Google Shape;153;p17">
              <a:extLst>
                <a:ext uri="{FF2B5EF4-FFF2-40B4-BE49-F238E27FC236}">
                  <a16:creationId xmlns:a16="http://schemas.microsoft.com/office/drawing/2014/main" id="{7B49508E-0ECA-E3AE-7E36-4B6040E53FC9}"/>
                </a:ext>
              </a:extLst>
            </p:cNvPr>
            <p:cNvSpPr/>
            <p:nvPr/>
          </p:nvSpPr>
          <p:spPr>
            <a:xfrm>
              <a:off x="3533197" y="2924969"/>
              <a:ext cx="3151060" cy="427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Tanque de pensamiento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1" name="Google Shape;154;p17">
              <a:extLst>
                <a:ext uri="{FF2B5EF4-FFF2-40B4-BE49-F238E27FC236}">
                  <a16:creationId xmlns:a16="http://schemas.microsoft.com/office/drawing/2014/main" id="{971EACC5-C1FE-D694-ECB4-5C54E0A1DB7C}"/>
                </a:ext>
              </a:extLst>
            </p:cNvPr>
            <p:cNvCxnSpPr>
              <a:cxnSpLocks/>
              <a:stCxn id="40" idx="1"/>
              <a:endCxn id="89" idx="6"/>
            </p:cNvCxnSpPr>
            <p:nvPr/>
          </p:nvCxnSpPr>
          <p:spPr>
            <a:xfrm flipH="1">
              <a:off x="2588629" y="3138569"/>
              <a:ext cx="944568" cy="29053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" name="Google Shape;155;p17">
              <a:extLst>
                <a:ext uri="{FF2B5EF4-FFF2-40B4-BE49-F238E27FC236}">
                  <a16:creationId xmlns:a16="http://schemas.microsoft.com/office/drawing/2014/main" id="{039AC457-4176-9ED1-25F9-80FAD5AB9E23}"/>
                </a:ext>
              </a:extLst>
            </p:cNvPr>
            <p:cNvSpPr txBox="1"/>
            <p:nvPr/>
          </p:nvSpPr>
          <p:spPr>
            <a:xfrm>
              <a:off x="6684256" y="2851885"/>
              <a:ext cx="396907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Análisis y evaluación de ideas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(alianza gobernación – academia)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" name="Google Shape;156;p17">
            <a:extLst>
              <a:ext uri="{FF2B5EF4-FFF2-40B4-BE49-F238E27FC236}">
                <a16:creationId xmlns:a16="http://schemas.microsoft.com/office/drawing/2014/main" id="{E715A2A4-307C-DB1C-F472-AF4C7A55AF81}"/>
              </a:ext>
            </a:extLst>
          </p:cNvPr>
          <p:cNvGrpSpPr/>
          <p:nvPr/>
        </p:nvGrpSpPr>
        <p:grpSpPr>
          <a:xfrm>
            <a:off x="3600653" y="2079048"/>
            <a:ext cx="8262733" cy="809751"/>
            <a:chOff x="2415568" y="2261979"/>
            <a:chExt cx="8262733" cy="809751"/>
          </a:xfrm>
        </p:grpSpPr>
        <p:sp>
          <p:nvSpPr>
            <p:cNvPr id="44" name="Google Shape;157;p17">
              <a:extLst>
                <a:ext uri="{FF2B5EF4-FFF2-40B4-BE49-F238E27FC236}">
                  <a16:creationId xmlns:a16="http://schemas.microsoft.com/office/drawing/2014/main" id="{5BB11F49-E99B-279D-FF4C-208E371E1AD4}"/>
                </a:ext>
              </a:extLst>
            </p:cNvPr>
            <p:cNvSpPr/>
            <p:nvPr/>
          </p:nvSpPr>
          <p:spPr>
            <a:xfrm>
              <a:off x="3558172" y="2261979"/>
              <a:ext cx="3151060" cy="42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Banco de ideas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5" name="Google Shape;158;p17">
              <a:extLst>
                <a:ext uri="{FF2B5EF4-FFF2-40B4-BE49-F238E27FC236}">
                  <a16:creationId xmlns:a16="http://schemas.microsoft.com/office/drawing/2014/main" id="{4DB47996-2C60-2099-150F-A8D53E585349}"/>
                </a:ext>
              </a:extLst>
            </p:cNvPr>
            <p:cNvCxnSpPr>
              <a:cxnSpLocks/>
              <a:stCxn id="44" idx="1"/>
              <a:endCxn id="90" idx="7"/>
            </p:cNvCxnSpPr>
            <p:nvPr/>
          </p:nvCxnSpPr>
          <p:spPr>
            <a:xfrm flipH="1">
              <a:off x="2415568" y="2475579"/>
              <a:ext cx="1142604" cy="596151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" name="Google Shape;159;p17">
              <a:extLst>
                <a:ext uri="{FF2B5EF4-FFF2-40B4-BE49-F238E27FC236}">
                  <a16:creationId xmlns:a16="http://schemas.microsoft.com/office/drawing/2014/main" id="{9929E2F0-60F2-BC07-C4D6-083FA0828A63}"/>
                </a:ext>
              </a:extLst>
            </p:cNvPr>
            <p:cNvSpPr txBox="1"/>
            <p:nvPr/>
          </p:nvSpPr>
          <p:spPr>
            <a:xfrm>
              <a:off x="6709231" y="2269766"/>
              <a:ext cx="396907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Inscripción de ideas – aplicativo web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(pasantías – semilleros universidades- catalizadores de innovación 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" name="Google Shape;160;p17">
            <a:extLst>
              <a:ext uri="{FF2B5EF4-FFF2-40B4-BE49-F238E27FC236}">
                <a16:creationId xmlns:a16="http://schemas.microsoft.com/office/drawing/2014/main" id="{0F2BC313-D54D-5505-E4C0-B1CA497375C2}"/>
              </a:ext>
            </a:extLst>
          </p:cNvPr>
          <p:cNvGrpSpPr/>
          <p:nvPr/>
        </p:nvGrpSpPr>
        <p:grpSpPr>
          <a:xfrm>
            <a:off x="3788531" y="4098218"/>
            <a:ext cx="8074856" cy="590100"/>
            <a:chOff x="2408312" y="3993875"/>
            <a:chExt cx="8074856" cy="590100"/>
          </a:xfrm>
        </p:grpSpPr>
        <p:sp>
          <p:nvSpPr>
            <p:cNvPr id="48" name="Google Shape;161;p17">
              <a:extLst>
                <a:ext uri="{FF2B5EF4-FFF2-40B4-BE49-F238E27FC236}">
                  <a16:creationId xmlns:a16="http://schemas.microsoft.com/office/drawing/2014/main" id="{8D311B9C-8ED2-7D68-F58A-131E6C214B99}"/>
                </a:ext>
              </a:extLst>
            </p:cNvPr>
            <p:cNvSpPr/>
            <p:nvPr/>
          </p:nvSpPr>
          <p:spPr>
            <a:xfrm>
              <a:off x="3363038" y="4068422"/>
              <a:ext cx="3151061" cy="4272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Analítica de Datos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49" name="Google Shape;162;p17">
              <a:extLst>
                <a:ext uri="{FF2B5EF4-FFF2-40B4-BE49-F238E27FC236}">
                  <a16:creationId xmlns:a16="http://schemas.microsoft.com/office/drawing/2014/main" id="{7D899BF7-6E7F-FBC6-5CB8-CD02353EEE0B}"/>
                </a:ext>
              </a:extLst>
            </p:cNvPr>
            <p:cNvCxnSpPr>
              <a:cxnSpLocks/>
              <a:stCxn id="48" idx="1"/>
              <a:endCxn id="92" idx="6"/>
            </p:cNvCxnSpPr>
            <p:nvPr/>
          </p:nvCxnSpPr>
          <p:spPr>
            <a:xfrm flipH="1" flipV="1">
              <a:off x="2408312" y="4171675"/>
              <a:ext cx="954726" cy="110347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" name="Google Shape;163;p17">
              <a:extLst>
                <a:ext uri="{FF2B5EF4-FFF2-40B4-BE49-F238E27FC236}">
                  <a16:creationId xmlns:a16="http://schemas.microsoft.com/office/drawing/2014/main" id="{103E1F51-F00D-F91C-9874-59D303F94CDE}"/>
                </a:ext>
              </a:extLst>
            </p:cNvPr>
            <p:cNvSpPr txBox="1"/>
            <p:nvPr/>
          </p:nvSpPr>
          <p:spPr>
            <a:xfrm>
              <a:off x="6514097" y="3993875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Medición de la propuesta y resultados 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(Funcionarios Gobernación – Semillero investigación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1" name="Google Shape;164;p17">
            <a:extLst>
              <a:ext uri="{FF2B5EF4-FFF2-40B4-BE49-F238E27FC236}">
                <a16:creationId xmlns:a16="http://schemas.microsoft.com/office/drawing/2014/main" id="{BAE943E4-AE35-F384-22D4-D8E4C78A493E}"/>
              </a:ext>
            </a:extLst>
          </p:cNvPr>
          <p:cNvGrpSpPr/>
          <p:nvPr/>
        </p:nvGrpSpPr>
        <p:grpSpPr>
          <a:xfrm>
            <a:off x="2206922" y="2647664"/>
            <a:ext cx="737774" cy="666969"/>
            <a:chOff x="1196021" y="2530589"/>
            <a:chExt cx="666402" cy="602447"/>
          </a:xfrm>
        </p:grpSpPr>
        <p:sp>
          <p:nvSpPr>
            <p:cNvPr id="52" name="Google Shape;165;p17">
              <a:extLst>
                <a:ext uri="{FF2B5EF4-FFF2-40B4-BE49-F238E27FC236}">
                  <a16:creationId xmlns:a16="http://schemas.microsoft.com/office/drawing/2014/main" id="{5E5A3661-73A6-7656-27DE-89D1195FAF2F}"/>
                </a:ext>
              </a:extLst>
            </p:cNvPr>
            <p:cNvSpPr/>
            <p:nvPr/>
          </p:nvSpPr>
          <p:spPr>
            <a:xfrm>
              <a:off x="1196021" y="3104720"/>
              <a:ext cx="666402" cy="28313"/>
            </a:xfrm>
            <a:custGeom>
              <a:avLst/>
              <a:gdLst/>
              <a:ahLst/>
              <a:cxnLst/>
              <a:rect l="l" t="t" r="r" b="b"/>
              <a:pathLst>
                <a:path w="6002" h="255" extrusionOk="0">
                  <a:moveTo>
                    <a:pt x="81" y="0"/>
                  </a:moveTo>
                  <a:lnTo>
                    <a:pt x="14" y="81"/>
                  </a:lnTo>
                  <a:lnTo>
                    <a:pt x="0" y="134"/>
                  </a:lnTo>
                  <a:lnTo>
                    <a:pt x="14" y="175"/>
                  </a:lnTo>
                  <a:lnTo>
                    <a:pt x="81" y="255"/>
                  </a:lnTo>
                  <a:lnTo>
                    <a:pt x="5921" y="255"/>
                  </a:lnTo>
                  <a:lnTo>
                    <a:pt x="6001" y="175"/>
                  </a:lnTo>
                  <a:lnTo>
                    <a:pt x="6001" y="134"/>
                  </a:lnTo>
                  <a:lnTo>
                    <a:pt x="6001" y="81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;p17">
              <a:extLst>
                <a:ext uri="{FF2B5EF4-FFF2-40B4-BE49-F238E27FC236}">
                  <a16:creationId xmlns:a16="http://schemas.microsoft.com/office/drawing/2014/main" id="{8C208B0A-58A7-2B4F-6188-9D7C45EC783A}"/>
                </a:ext>
              </a:extLst>
            </p:cNvPr>
            <p:cNvSpPr/>
            <p:nvPr/>
          </p:nvSpPr>
          <p:spPr>
            <a:xfrm>
              <a:off x="1279292" y="2918747"/>
              <a:ext cx="147337" cy="214288"/>
            </a:xfrm>
            <a:custGeom>
              <a:avLst/>
              <a:gdLst/>
              <a:ahLst/>
              <a:cxnLst/>
              <a:rect l="l" t="t" r="r" b="b"/>
              <a:pathLst>
                <a:path w="1327" h="1930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1809"/>
                  </a:lnTo>
                  <a:lnTo>
                    <a:pt x="14" y="1850"/>
                  </a:lnTo>
                  <a:lnTo>
                    <a:pt x="81" y="1930"/>
                  </a:lnTo>
                  <a:lnTo>
                    <a:pt x="188" y="1930"/>
                  </a:lnTo>
                  <a:lnTo>
                    <a:pt x="255" y="1850"/>
                  </a:lnTo>
                  <a:lnTo>
                    <a:pt x="268" y="1809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1809"/>
                  </a:lnTo>
                  <a:lnTo>
                    <a:pt x="1072" y="1850"/>
                  </a:lnTo>
                  <a:lnTo>
                    <a:pt x="1139" y="1930"/>
                  </a:lnTo>
                  <a:lnTo>
                    <a:pt x="1246" y="1930"/>
                  </a:lnTo>
                  <a:lnTo>
                    <a:pt x="1313" y="1850"/>
                  </a:lnTo>
                  <a:lnTo>
                    <a:pt x="1327" y="1809"/>
                  </a:lnTo>
                  <a:lnTo>
                    <a:pt x="1327" y="135"/>
                  </a:lnTo>
                  <a:lnTo>
                    <a:pt x="1313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7;p17">
              <a:extLst>
                <a:ext uri="{FF2B5EF4-FFF2-40B4-BE49-F238E27FC236}">
                  <a16:creationId xmlns:a16="http://schemas.microsoft.com/office/drawing/2014/main" id="{D05F5CD3-DAF1-BAA4-9990-A1E82242E5FC}"/>
                </a:ext>
              </a:extLst>
            </p:cNvPr>
            <p:cNvSpPr/>
            <p:nvPr/>
          </p:nvSpPr>
          <p:spPr>
            <a:xfrm>
              <a:off x="1463712" y="2823595"/>
              <a:ext cx="147337" cy="309441"/>
            </a:xfrm>
            <a:custGeom>
              <a:avLst/>
              <a:gdLst/>
              <a:ahLst/>
              <a:cxnLst/>
              <a:rect l="l" t="t" r="r" b="b"/>
              <a:pathLst>
                <a:path w="1327" h="2787" extrusionOk="0">
                  <a:moveTo>
                    <a:pt x="134" y="1"/>
                  </a:moveTo>
                  <a:lnTo>
                    <a:pt x="81" y="14"/>
                  </a:lnTo>
                  <a:lnTo>
                    <a:pt x="14" y="81"/>
                  </a:lnTo>
                  <a:lnTo>
                    <a:pt x="0" y="135"/>
                  </a:lnTo>
                  <a:lnTo>
                    <a:pt x="0" y="2666"/>
                  </a:lnTo>
                  <a:lnTo>
                    <a:pt x="14" y="2707"/>
                  </a:lnTo>
                  <a:lnTo>
                    <a:pt x="81" y="2787"/>
                  </a:lnTo>
                  <a:lnTo>
                    <a:pt x="188" y="2787"/>
                  </a:lnTo>
                  <a:lnTo>
                    <a:pt x="268" y="2707"/>
                  </a:lnTo>
                  <a:lnTo>
                    <a:pt x="268" y="2666"/>
                  </a:lnTo>
                  <a:lnTo>
                    <a:pt x="268" y="269"/>
                  </a:lnTo>
                  <a:lnTo>
                    <a:pt x="1059" y="269"/>
                  </a:lnTo>
                  <a:lnTo>
                    <a:pt x="1059" y="2666"/>
                  </a:lnTo>
                  <a:lnTo>
                    <a:pt x="1072" y="2707"/>
                  </a:lnTo>
                  <a:lnTo>
                    <a:pt x="1139" y="2787"/>
                  </a:lnTo>
                  <a:lnTo>
                    <a:pt x="1246" y="2787"/>
                  </a:lnTo>
                  <a:lnTo>
                    <a:pt x="1327" y="2707"/>
                  </a:lnTo>
                  <a:lnTo>
                    <a:pt x="1327" y="2666"/>
                  </a:lnTo>
                  <a:lnTo>
                    <a:pt x="1327" y="135"/>
                  </a:lnTo>
                  <a:lnTo>
                    <a:pt x="1327" y="81"/>
                  </a:lnTo>
                  <a:lnTo>
                    <a:pt x="1246" y="14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;p17">
              <a:extLst>
                <a:ext uri="{FF2B5EF4-FFF2-40B4-BE49-F238E27FC236}">
                  <a16:creationId xmlns:a16="http://schemas.microsoft.com/office/drawing/2014/main" id="{5117D9C1-B2EA-2C4F-563E-72AEA8278A1A}"/>
                </a:ext>
              </a:extLst>
            </p:cNvPr>
            <p:cNvSpPr/>
            <p:nvPr/>
          </p:nvSpPr>
          <p:spPr>
            <a:xfrm>
              <a:off x="1649574" y="2738879"/>
              <a:ext cx="145893" cy="394156"/>
            </a:xfrm>
            <a:custGeom>
              <a:avLst/>
              <a:gdLst/>
              <a:ahLst/>
              <a:cxnLst/>
              <a:rect l="l" t="t" r="r" b="b"/>
              <a:pathLst>
                <a:path w="1314" h="3550" extrusionOk="0">
                  <a:moveTo>
                    <a:pt x="121" y="0"/>
                  </a:moveTo>
                  <a:lnTo>
                    <a:pt x="68" y="14"/>
                  </a:lnTo>
                  <a:lnTo>
                    <a:pt x="1" y="81"/>
                  </a:lnTo>
                  <a:lnTo>
                    <a:pt x="1" y="134"/>
                  </a:lnTo>
                  <a:lnTo>
                    <a:pt x="1" y="3429"/>
                  </a:lnTo>
                  <a:lnTo>
                    <a:pt x="1" y="3470"/>
                  </a:lnTo>
                  <a:lnTo>
                    <a:pt x="68" y="3550"/>
                  </a:lnTo>
                  <a:lnTo>
                    <a:pt x="175" y="3550"/>
                  </a:lnTo>
                  <a:lnTo>
                    <a:pt x="255" y="3470"/>
                  </a:lnTo>
                  <a:lnTo>
                    <a:pt x="255" y="3429"/>
                  </a:lnTo>
                  <a:lnTo>
                    <a:pt x="255" y="268"/>
                  </a:lnTo>
                  <a:lnTo>
                    <a:pt x="1059" y="268"/>
                  </a:lnTo>
                  <a:lnTo>
                    <a:pt x="1059" y="3429"/>
                  </a:lnTo>
                  <a:lnTo>
                    <a:pt x="1059" y="3470"/>
                  </a:lnTo>
                  <a:lnTo>
                    <a:pt x="1126" y="3550"/>
                  </a:lnTo>
                  <a:lnTo>
                    <a:pt x="1233" y="3550"/>
                  </a:lnTo>
                  <a:lnTo>
                    <a:pt x="1314" y="3470"/>
                  </a:lnTo>
                  <a:lnTo>
                    <a:pt x="1314" y="3429"/>
                  </a:lnTo>
                  <a:lnTo>
                    <a:pt x="1314" y="134"/>
                  </a:lnTo>
                  <a:lnTo>
                    <a:pt x="1314" y="81"/>
                  </a:lnTo>
                  <a:lnTo>
                    <a:pt x="1233" y="1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9;p17">
              <a:extLst>
                <a:ext uri="{FF2B5EF4-FFF2-40B4-BE49-F238E27FC236}">
                  <a16:creationId xmlns:a16="http://schemas.microsoft.com/office/drawing/2014/main" id="{901AC4E3-D05F-EE18-F905-278178F2A98D}"/>
                </a:ext>
              </a:extLst>
            </p:cNvPr>
            <p:cNvSpPr/>
            <p:nvPr/>
          </p:nvSpPr>
          <p:spPr>
            <a:xfrm>
              <a:off x="1231661" y="2536584"/>
              <a:ext cx="535609" cy="315436"/>
            </a:xfrm>
            <a:custGeom>
              <a:avLst/>
              <a:gdLst/>
              <a:ahLst/>
              <a:cxnLst/>
              <a:rect l="l" t="t" r="r" b="b"/>
              <a:pathLst>
                <a:path w="4824" h="2841" extrusionOk="0">
                  <a:moveTo>
                    <a:pt x="4716" y="0"/>
                  </a:moveTo>
                  <a:lnTo>
                    <a:pt x="4609" y="27"/>
                  </a:lnTo>
                  <a:lnTo>
                    <a:pt x="4582" y="67"/>
                  </a:lnTo>
                  <a:lnTo>
                    <a:pt x="4515" y="148"/>
                  </a:lnTo>
                  <a:lnTo>
                    <a:pt x="3939" y="844"/>
                  </a:lnTo>
                  <a:lnTo>
                    <a:pt x="3122" y="1527"/>
                  </a:lnTo>
                  <a:lnTo>
                    <a:pt x="2425" y="1969"/>
                  </a:lnTo>
                  <a:lnTo>
                    <a:pt x="1595" y="2318"/>
                  </a:lnTo>
                  <a:lnTo>
                    <a:pt x="657" y="2545"/>
                  </a:lnTo>
                  <a:lnTo>
                    <a:pt x="135" y="2572"/>
                  </a:lnTo>
                  <a:lnTo>
                    <a:pt x="81" y="2586"/>
                  </a:lnTo>
                  <a:lnTo>
                    <a:pt x="1" y="2666"/>
                  </a:lnTo>
                  <a:lnTo>
                    <a:pt x="1" y="2706"/>
                  </a:lnTo>
                  <a:lnTo>
                    <a:pt x="14" y="2760"/>
                  </a:lnTo>
                  <a:lnTo>
                    <a:pt x="81" y="2840"/>
                  </a:lnTo>
                  <a:lnTo>
                    <a:pt x="135" y="2840"/>
                  </a:lnTo>
                  <a:lnTo>
                    <a:pt x="684" y="2800"/>
                  </a:lnTo>
                  <a:lnTo>
                    <a:pt x="1675" y="2572"/>
                  </a:lnTo>
                  <a:lnTo>
                    <a:pt x="2532" y="2197"/>
                  </a:lnTo>
                  <a:lnTo>
                    <a:pt x="3269" y="1742"/>
                  </a:lnTo>
                  <a:lnTo>
                    <a:pt x="4126" y="1018"/>
                  </a:lnTo>
                  <a:lnTo>
                    <a:pt x="4743" y="295"/>
                  </a:lnTo>
                  <a:lnTo>
                    <a:pt x="4796" y="215"/>
                  </a:lnTo>
                  <a:lnTo>
                    <a:pt x="4823" y="161"/>
                  </a:lnTo>
                  <a:lnTo>
                    <a:pt x="4796" y="67"/>
                  </a:lnTo>
                  <a:lnTo>
                    <a:pt x="4756" y="27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0;p17">
              <a:extLst>
                <a:ext uri="{FF2B5EF4-FFF2-40B4-BE49-F238E27FC236}">
                  <a16:creationId xmlns:a16="http://schemas.microsoft.com/office/drawing/2014/main" id="{D10F3860-7493-C0E9-FF49-3BAF2BBBEBB5}"/>
                </a:ext>
              </a:extLst>
            </p:cNvPr>
            <p:cNvSpPr/>
            <p:nvPr/>
          </p:nvSpPr>
          <p:spPr>
            <a:xfrm>
              <a:off x="1666007" y="2530589"/>
              <a:ext cx="107144" cy="104257"/>
            </a:xfrm>
            <a:custGeom>
              <a:avLst/>
              <a:gdLst/>
              <a:ahLst/>
              <a:cxnLst/>
              <a:rect l="l" t="t" r="r" b="b"/>
              <a:pathLst>
                <a:path w="965" h="939" extrusionOk="0">
                  <a:moveTo>
                    <a:pt x="804" y="1"/>
                  </a:moveTo>
                  <a:lnTo>
                    <a:pt x="107" y="135"/>
                  </a:lnTo>
                  <a:lnTo>
                    <a:pt x="67" y="148"/>
                  </a:lnTo>
                  <a:lnTo>
                    <a:pt x="0" y="229"/>
                  </a:lnTo>
                  <a:lnTo>
                    <a:pt x="14" y="282"/>
                  </a:lnTo>
                  <a:lnTo>
                    <a:pt x="27" y="336"/>
                  </a:lnTo>
                  <a:lnTo>
                    <a:pt x="107" y="389"/>
                  </a:lnTo>
                  <a:lnTo>
                    <a:pt x="161" y="389"/>
                  </a:lnTo>
                  <a:lnTo>
                    <a:pt x="697" y="282"/>
                  </a:lnTo>
                  <a:lnTo>
                    <a:pt x="697" y="805"/>
                  </a:lnTo>
                  <a:lnTo>
                    <a:pt x="697" y="858"/>
                  </a:lnTo>
                  <a:lnTo>
                    <a:pt x="777" y="938"/>
                  </a:lnTo>
                  <a:lnTo>
                    <a:pt x="884" y="938"/>
                  </a:lnTo>
                  <a:lnTo>
                    <a:pt x="951" y="858"/>
                  </a:lnTo>
                  <a:lnTo>
                    <a:pt x="965" y="805"/>
                  </a:lnTo>
                  <a:lnTo>
                    <a:pt x="965" y="121"/>
                  </a:lnTo>
                  <a:lnTo>
                    <a:pt x="951" y="68"/>
                  </a:lnTo>
                  <a:lnTo>
                    <a:pt x="911" y="28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917;p35">
            <a:extLst>
              <a:ext uri="{FF2B5EF4-FFF2-40B4-BE49-F238E27FC236}">
                <a16:creationId xmlns:a16="http://schemas.microsoft.com/office/drawing/2014/main" id="{EA11826D-41BA-40C7-C4C4-9C525C8DF736}"/>
              </a:ext>
            </a:extLst>
          </p:cNvPr>
          <p:cNvSpPr/>
          <p:nvPr/>
        </p:nvSpPr>
        <p:spPr>
          <a:xfrm>
            <a:off x="1031230" y="2517486"/>
            <a:ext cx="2498056" cy="2546772"/>
          </a:xfrm>
          <a:custGeom>
            <a:avLst/>
            <a:gdLst/>
            <a:ahLst/>
            <a:cxnLst/>
            <a:rect l="l" t="t" r="r" b="b"/>
            <a:pathLst>
              <a:path w="6404" h="6405" extrusionOk="0">
                <a:moveTo>
                  <a:pt x="3202" y="1"/>
                </a:moveTo>
                <a:cubicBezTo>
                  <a:pt x="1438" y="1"/>
                  <a:pt x="0" y="1438"/>
                  <a:pt x="0" y="3202"/>
                </a:cubicBezTo>
                <a:cubicBezTo>
                  <a:pt x="0" y="4967"/>
                  <a:pt x="1438" y="6405"/>
                  <a:pt x="3202" y="6405"/>
                </a:cubicBezTo>
                <a:cubicBezTo>
                  <a:pt x="4967" y="6405"/>
                  <a:pt x="6404" y="4967"/>
                  <a:pt x="6404" y="3202"/>
                </a:cubicBezTo>
                <a:cubicBezTo>
                  <a:pt x="6404" y="1438"/>
                  <a:pt x="4967" y="1"/>
                  <a:pt x="3202" y="1"/>
                </a:cubicBezTo>
                <a:close/>
              </a:path>
            </a:pathLst>
          </a:custGeom>
          <a:gradFill flip="none" rotWithShape="1">
            <a:gsLst>
              <a:gs pos="64000">
                <a:schemeClr val="accent5">
                  <a:lumMod val="75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bg2">
                    <a:lumMod val="90000"/>
                  </a:schemeClr>
                </a:solidFill>
              </a:rPr>
              <a:t>SAPIE</a:t>
            </a:r>
            <a:r>
              <a:rPr lang="es-CO" sz="3200" b="1">
                <a:solidFill>
                  <a:srgbClr val="FF0000"/>
                </a:solidFill>
              </a:rPr>
              <a:t>N</a:t>
            </a:r>
            <a:r>
              <a:rPr lang="es-CO" sz="3200" b="1">
                <a:solidFill>
                  <a:schemeClr val="tx1"/>
                </a:solidFill>
              </a:rPr>
              <a:t>S</a:t>
            </a:r>
            <a:r>
              <a:rPr lang="es-CO" sz="3200" b="1">
                <a:solidFill>
                  <a:schemeClr val="bg1"/>
                </a:solidFill>
              </a:rPr>
              <a:t>.</a:t>
            </a:r>
            <a:r>
              <a:rPr lang="es-CO" sz="3200" b="1">
                <a:solidFill>
                  <a:schemeClr val="bg2">
                    <a:lumMod val="90000"/>
                  </a:schemeClr>
                </a:solidFill>
              </a:rPr>
              <a:t>LAB</a:t>
            </a:r>
          </a:p>
        </p:txBody>
      </p:sp>
      <p:grpSp>
        <p:nvGrpSpPr>
          <p:cNvPr id="70" name="Google Shape;152;p17">
            <a:extLst>
              <a:ext uri="{FF2B5EF4-FFF2-40B4-BE49-F238E27FC236}">
                <a16:creationId xmlns:a16="http://schemas.microsoft.com/office/drawing/2014/main" id="{A6F2DDC3-9F96-9659-8EFE-990EA576A25F}"/>
              </a:ext>
            </a:extLst>
          </p:cNvPr>
          <p:cNvGrpSpPr/>
          <p:nvPr/>
        </p:nvGrpSpPr>
        <p:grpSpPr>
          <a:xfrm>
            <a:off x="3251138" y="5053177"/>
            <a:ext cx="8612249" cy="1027274"/>
            <a:chOff x="2063593" y="1883861"/>
            <a:chExt cx="8612249" cy="1027274"/>
          </a:xfrm>
        </p:grpSpPr>
        <p:sp>
          <p:nvSpPr>
            <p:cNvPr id="71" name="Google Shape;153;p17">
              <a:extLst>
                <a:ext uri="{FF2B5EF4-FFF2-40B4-BE49-F238E27FC236}">
                  <a16:creationId xmlns:a16="http://schemas.microsoft.com/office/drawing/2014/main" id="{74E87A6F-9FA5-42F3-E8DE-9C523ECA4C93}"/>
                </a:ext>
              </a:extLst>
            </p:cNvPr>
            <p:cNvSpPr/>
            <p:nvPr/>
          </p:nvSpPr>
          <p:spPr>
            <a:xfrm>
              <a:off x="3555712" y="2395230"/>
              <a:ext cx="3151063" cy="4272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Publicación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72" name="Google Shape;154;p17">
              <a:extLst>
                <a:ext uri="{FF2B5EF4-FFF2-40B4-BE49-F238E27FC236}">
                  <a16:creationId xmlns:a16="http://schemas.microsoft.com/office/drawing/2014/main" id="{50D8907E-A0F8-D498-C593-10B5FEB5EA13}"/>
                </a:ext>
              </a:extLst>
            </p:cNvPr>
            <p:cNvCxnSpPr>
              <a:cxnSpLocks/>
              <a:stCxn id="71" idx="1"/>
              <a:endCxn id="93" idx="5"/>
            </p:cNvCxnSpPr>
            <p:nvPr/>
          </p:nvCxnSpPr>
          <p:spPr>
            <a:xfrm flipH="1" flipV="1">
              <a:off x="2063593" y="1883861"/>
              <a:ext cx="1492119" cy="724969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" name="Google Shape;155;p17">
              <a:extLst>
                <a:ext uri="{FF2B5EF4-FFF2-40B4-BE49-F238E27FC236}">
                  <a16:creationId xmlns:a16="http://schemas.microsoft.com/office/drawing/2014/main" id="{B152DC37-FC92-FA37-F86B-06D9230C9456}"/>
                </a:ext>
              </a:extLst>
            </p:cNvPr>
            <p:cNvSpPr txBox="1"/>
            <p:nvPr/>
          </p:nvSpPr>
          <p:spPr>
            <a:xfrm>
              <a:off x="6706771" y="2321035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Escribir artículos y postulación para publicación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(proceso gestion de Comunicaciones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alianza gobernación – academia)</a:t>
              </a:r>
            </a:p>
          </p:txBody>
        </p:sp>
      </p:grpSp>
      <p:grpSp>
        <p:nvGrpSpPr>
          <p:cNvPr id="74" name="Google Shape;152;p17">
            <a:extLst>
              <a:ext uri="{FF2B5EF4-FFF2-40B4-BE49-F238E27FC236}">
                <a16:creationId xmlns:a16="http://schemas.microsoft.com/office/drawing/2014/main" id="{0EF71C1E-6FD4-D96D-9494-1A3CF30E463F}"/>
              </a:ext>
            </a:extLst>
          </p:cNvPr>
          <p:cNvGrpSpPr/>
          <p:nvPr/>
        </p:nvGrpSpPr>
        <p:grpSpPr>
          <a:xfrm>
            <a:off x="3562045" y="4743022"/>
            <a:ext cx="8301341" cy="616286"/>
            <a:chOff x="2275797" y="2402485"/>
            <a:chExt cx="8301341" cy="616286"/>
          </a:xfrm>
        </p:grpSpPr>
        <p:sp>
          <p:nvSpPr>
            <p:cNvPr id="75" name="Google Shape;153;p17">
              <a:extLst>
                <a:ext uri="{FF2B5EF4-FFF2-40B4-BE49-F238E27FC236}">
                  <a16:creationId xmlns:a16="http://schemas.microsoft.com/office/drawing/2014/main" id="{9A134154-A099-6B8C-75F2-3EEE84E93E3C}"/>
                </a:ext>
              </a:extLst>
            </p:cNvPr>
            <p:cNvSpPr/>
            <p:nvPr/>
          </p:nvSpPr>
          <p:spPr>
            <a:xfrm>
              <a:off x="3457011" y="2534968"/>
              <a:ext cx="3151062" cy="427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Presentación de resultados</a:t>
              </a:r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76" name="Google Shape;154;p17">
              <a:extLst>
                <a:ext uri="{FF2B5EF4-FFF2-40B4-BE49-F238E27FC236}">
                  <a16:creationId xmlns:a16="http://schemas.microsoft.com/office/drawing/2014/main" id="{8ED5DA4E-A302-E217-2F4C-6663D21ED4BE}"/>
                </a:ext>
              </a:extLst>
            </p:cNvPr>
            <p:cNvCxnSpPr>
              <a:cxnSpLocks/>
              <a:stCxn id="75" idx="1"/>
              <a:endCxn id="94" idx="5"/>
            </p:cNvCxnSpPr>
            <p:nvPr/>
          </p:nvCxnSpPr>
          <p:spPr>
            <a:xfrm flipH="1" flipV="1">
              <a:off x="2275797" y="2402485"/>
              <a:ext cx="1181214" cy="346083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" name="Google Shape;155;p17">
              <a:extLst>
                <a:ext uri="{FF2B5EF4-FFF2-40B4-BE49-F238E27FC236}">
                  <a16:creationId xmlns:a16="http://schemas.microsoft.com/office/drawing/2014/main" id="{CF78BA18-B14A-66CC-69FA-65281011992B}"/>
                </a:ext>
              </a:extLst>
            </p:cNvPr>
            <p:cNvSpPr txBox="1"/>
            <p:nvPr/>
          </p:nvSpPr>
          <p:spPr>
            <a:xfrm>
              <a:off x="6608067" y="2428671"/>
              <a:ext cx="3969071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Sustentación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en-GB" sz="1200">
                  <a:latin typeface="Roboto"/>
                  <a:ea typeface="Roboto"/>
                  <a:cs typeface="Roboto"/>
                  <a:sym typeface="Roboto"/>
                </a:rPr>
                <a:t>(alianza gobernación – academia)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" name="Google Shape;136;p17">
            <a:extLst>
              <a:ext uri="{FF2B5EF4-FFF2-40B4-BE49-F238E27FC236}">
                <a16:creationId xmlns:a16="http://schemas.microsoft.com/office/drawing/2014/main" id="{5F1B5AF9-DA25-F1EC-C7DC-BACC0084AC0E}"/>
              </a:ext>
            </a:extLst>
          </p:cNvPr>
          <p:cNvSpPr/>
          <p:nvPr/>
        </p:nvSpPr>
        <p:spPr>
          <a:xfrm rot="10800000">
            <a:off x="788167" y="2284489"/>
            <a:ext cx="3003603" cy="2985945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41;p17">
            <a:extLst>
              <a:ext uri="{FF2B5EF4-FFF2-40B4-BE49-F238E27FC236}">
                <a16:creationId xmlns:a16="http://schemas.microsoft.com/office/drawing/2014/main" id="{673D3C39-8201-6316-73CF-37F1CBCF33A1}"/>
              </a:ext>
            </a:extLst>
          </p:cNvPr>
          <p:cNvSpPr/>
          <p:nvPr/>
        </p:nvSpPr>
        <p:spPr>
          <a:xfrm>
            <a:off x="3633201" y="3222189"/>
            <a:ext cx="165489" cy="162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41;p17">
            <a:extLst>
              <a:ext uri="{FF2B5EF4-FFF2-40B4-BE49-F238E27FC236}">
                <a16:creationId xmlns:a16="http://schemas.microsoft.com/office/drawing/2014/main" id="{65A9FB7D-6D2A-94C4-F940-1847ABAEA851}"/>
              </a:ext>
            </a:extLst>
          </p:cNvPr>
          <p:cNvSpPr/>
          <p:nvPr/>
        </p:nvSpPr>
        <p:spPr>
          <a:xfrm>
            <a:off x="3459399" y="2864947"/>
            <a:ext cx="165489" cy="162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41;p17">
            <a:extLst>
              <a:ext uri="{FF2B5EF4-FFF2-40B4-BE49-F238E27FC236}">
                <a16:creationId xmlns:a16="http://schemas.microsoft.com/office/drawing/2014/main" id="{63AA9060-8295-D280-8A2A-2E00A3DF3647}"/>
              </a:ext>
            </a:extLst>
          </p:cNvPr>
          <p:cNvSpPr/>
          <p:nvPr/>
        </p:nvSpPr>
        <p:spPr>
          <a:xfrm>
            <a:off x="3104142" y="2517486"/>
            <a:ext cx="165489" cy="1628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41;p17">
            <a:extLst>
              <a:ext uri="{FF2B5EF4-FFF2-40B4-BE49-F238E27FC236}">
                <a16:creationId xmlns:a16="http://schemas.microsoft.com/office/drawing/2014/main" id="{1E70D8C5-6D28-0095-3B2D-4A3CC21C42B3}"/>
              </a:ext>
            </a:extLst>
          </p:cNvPr>
          <p:cNvSpPr/>
          <p:nvPr/>
        </p:nvSpPr>
        <p:spPr>
          <a:xfrm>
            <a:off x="3623042" y="4194582"/>
            <a:ext cx="165489" cy="162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41;p17">
            <a:extLst>
              <a:ext uri="{FF2B5EF4-FFF2-40B4-BE49-F238E27FC236}">
                <a16:creationId xmlns:a16="http://schemas.microsoft.com/office/drawing/2014/main" id="{55A43D51-3EC7-CF59-F71A-8D34BC550FBB}"/>
              </a:ext>
            </a:extLst>
          </p:cNvPr>
          <p:cNvSpPr/>
          <p:nvPr/>
        </p:nvSpPr>
        <p:spPr>
          <a:xfrm>
            <a:off x="3109884" y="4914157"/>
            <a:ext cx="165489" cy="1628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41;p17">
            <a:extLst>
              <a:ext uri="{FF2B5EF4-FFF2-40B4-BE49-F238E27FC236}">
                <a16:creationId xmlns:a16="http://schemas.microsoft.com/office/drawing/2014/main" id="{68746B44-12D9-57DD-D7B2-53A80D89EC2E}"/>
              </a:ext>
            </a:extLst>
          </p:cNvPr>
          <p:cNvSpPr/>
          <p:nvPr/>
        </p:nvSpPr>
        <p:spPr>
          <a:xfrm>
            <a:off x="3420791" y="4604002"/>
            <a:ext cx="165489" cy="162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;p17">
            <a:extLst>
              <a:ext uri="{FF2B5EF4-FFF2-40B4-BE49-F238E27FC236}">
                <a16:creationId xmlns:a16="http://schemas.microsoft.com/office/drawing/2014/main" id="{ECA0C7EE-4135-57A4-6C1E-6CD93F22FD17}"/>
              </a:ext>
            </a:extLst>
          </p:cNvPr>
          <p:cNvSpPr/>
          <p:nvPr/>
        </p:nvSpPr>
        <p:spPr>
          <a:xfrm>
            <a:off x="3700330" y="3660888"/>
            <a:ext cx="165489" cy="1628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F85C7AD-50A3-4CA1-8AC3-ECC09B7B29C0}"/>
              </a:ext>
            </a:extLst>
          </p:cNvPr>
          <p:cNvGrpSpPr/>
          <p:nvPr/>
        </p:nvGrpSpPr>
        <p:grpSpPr>
          <a:xfrm>
            <a:off x="99669" y="-37340"/>
            <a:ext cx="4293419" cy="1015663"/>
            <a:chOff x="99669" y="-37340"/>
            <a:chExt cx="4293419" cy="1015663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CE1F2CAA-50ED-9E9D-115F-C4A2B1DDB718}"/>
                </a:ext>
              </a:extLst>
            </p:cNvPr>
            <p:cNvSpPr/>
            <p:nvPr/>
          </p:nvSpPr>
          <p:spPr>
            <a:xfrm>
              <a:off x="99669" y="-37340"/>
              <a:ext cx="4293419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.LAB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strella: 5 puntas 58">
              <a:extLst>
                <a:ext uri="{FF2B5EF4-FFF2-40B4-BE49-F238E27FC236}">
                  <a16:creationId xmlns:a16="http://schemas.microsoft.com/office/drawing/2014/main" id="{7FE41B4B-02CA-4D29-B1C5-612B7B65D70E}"/>
                </a:ext>
              </a:extLst>
            </p:cNvPr>
            <p:cNvSpPr/>
            <p:nvPr/>
          </p:nvSpPr>
          <p:spPr>
            <a:xfrm>
              <a:off x="1363644" y="0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D9220EB2-4C73-0759-6817-F3F100E4C3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370396"/>
                  </p:ext>
                </p:extLst>
              </p:nvPr>
            </p:nvGraphicFramePr>
            <p:xfrm>
              <a:off x="6082506" y="6293731"/>
              <a:ext cx="403450" cy="226941"/>
            </p:xfrm>
            <a:graphic>
              <a:graphicData uri="http://schemas.microsoft.com/office/powerpoint/2016/slidezoom">
                <pslz:sldZm>
                  <pslz:sldZmObj sldId="1022" cId="3075212806">
                    <pslz:zmPr id="{91EA2C02-D96B-407B-A396-062F39D54C2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3450" cy="2269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Vista general de diapositiva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9220EB2-4C73-0759-6817-F3F100E4C3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2506" y="6293731"/>
                <a:ext cx="403450" cy="22694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850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D45346F-D44B-422C-8FB3-D2331C5A5475}"/>
              </a:ext>
            </a:extLst>
          </p:cNvPr>
          <p:cNvSpPr/>
          <p:nvPr/>
        </p:nvSpPr>
        <p:spPr>
          <a:xfrm>
            <a:off x="34233" y="-43156"/>
            <a:ext cx="6190349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s-E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Campaña Inspiración</a:t>
            </a: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4755D4FC-DDF1-0504-D9C9-94DB3583B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762" y="2226812"/>
            <a:ext cx="1553541" cy="249015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CC5B48-2C1F-659A-C524-5A7CA14F6241}"/>
              </a:ext>
            </a:extLst>
          </p:cNvPr>
          <p:cNvSpPr txBox="1"/>
          <p:nvPr/>
        </p:nvSpPr>
        <p:spPr>
          <a:xfrm>
            <a:off x="2869720" y="1187569"/>
            <a:ext cx="244127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Calibri"/>
                <a:cs typeface="Calibri"/>
              </a:rPr>
              <a:t>Reconectando nuestro lazo: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i="1">
                <a:latin typeface="Calibri"/>
                <a:cs typeface="Calibri"/>
              </a:rPr>
              <a:t>¿Qué es lo que más le identifica con Norte de Santander?</a:t>
            </a:r>
            <a:endParaRPr lang="es-ES" i="1">
              <a:cs typeface="Calibri" panose="020F0502020204030204" pitchFamily="34" charset="0"/>
            </a:endParaRPr>
          </a:p>
          <a:p>
            <a:pPr algn="l"/>
            <a:endParaRPr lang="es-ES"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6138676-8384-E3A3-C71F-F8DD566D688E}"/>
              </a:ext>
            </a:extLst>
          </p:cNvPr>
          <p:cNvGrpSpPr/>
          <p:nvPr/>
        </p:nvGrpSpPr>
        <p:grpSpPr>
          <a:xfrm>
            <a:off x="598098" y="1142031"/>
            <a:ext cx="2225616" cy="1439677"/>
            <a:chOff x="2438400" y="1328936"/>
            <a:chExt cx="2225616" cy="1439677"/>
          </a:xfrm>
        </p:grpSpPr>
        <p:pic>
          <p:nvPicPr>
            <p:cNvPr id="3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C7F78CC1-F0B1-5BC6-FF32-B4FF8ABD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400" y="1328936"/>
              <a:ext cx="2225616" cy="1439677"/>
            </a:xfrm>
            <a:prstGeom prst="rect">
              <a:avLst/>
            </a:prstGeom>
          </p:spPr>
        </p:pic>
        <p:pic>
          <p:nvPicPr>
            <p:cNvPr id="4" name="Imagen 4" descr="Forma, Círculo&#10;&#10;Descripción generada automáticamente">
              <a:extLst>
                <a:ext uri="{FF2B5EF4-FFF2-40B4-BE49-F238E27FC236}">
                  <a16:creationId xmlns:a16="http://schemas.microsoft.com/office/drawing/2014/main" id="{34A30841-BB19-FB43-0CC1-06F72D769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1978" y="1576119"/>
              <a:ext cx="940460" cy="959689"/>
            </a:xfrm>
            <a:prstGeom prst="rect">
              <a:avLst/>
            </a:prstGeom>
          </p:spPr>
        </p:pic>
      </p:grpSp>
      <p:pic>
        <p:nvPicPr>
          <p:cNvPr id="28" name="Imagen 28" descr="Icono&#10;&#10;Descripción generada automáticamente">
            <a:extLst>
              <a:ext uri="{FF2B5EF4-FFF2-40B4-BE49-F238E27FC236}">
                <a16:creationId xmlns:a16="http://schemas.microsoft.com/office/drawing/2014/main" id="{0E33EFCC-ACD1-363A-FC66-59DD8E813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70" y="3790769"/>
            <a:ext cx="2355012" cy="1461821"/>
          </a:xfrm>
          <a:prstGeom prst="rect">
            <a:avLst/>
          </a:prstGeom>
        </p:spPr>
      </p:pic>
      <p:pic>
        <p:nvPicPr>
          <p:cNvPr id="29" name="Imagen 29" descr="Icono&#10;&#10;Descripción generada automáticamente">
            <a:extLst>
              <a:ext uri="{FF2B5EF4-FFF2-40B4-BE49-F238E27FC236}">
                <a16:creationId xmlns:a16="http://schemas.microsoft.com/office/drawing/2014/main" id="{18D23361-BC2C-71A1-E457-261838BF5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494" y="1084522"/>
            <a:ext cx="2110597" cy="1367790"/>
          </a:xfrm>
          <a:prstGeom prst="rect">
            <a:avLst/>
          </a:prstGeom>
        </p:spPr>
      </p:pic>
      <p:pic>
        <p:nvPicPr>
          <p:cNvPr id="30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848F16C9-CEC9-8EF0-20F5-1BAF741EC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922" y="1259815"/>
            <a:ext cx="1041101" cy="1031577"/>
          </a:xfrm>
          <a:prstGeom prst="rect">
            <a:avLst/>
          </a:prstGeom>
        </p:spPr>
      </p:pic>
      <p:pic>
        <p:nvPicPr>
          <p:cNvPr id="32" name="Imagen 29" descr="Icono&#10;&#10;Descripción generada automáticamente">
            <a:extLst>
              <a:ext uri="{FF2B5EF4-FFF2-40B4-BE49-F238E27FC236}">
                <a16:creationId xmlns:a16="http://schemas.microsoft.com/office/drawing/2014/main" id="{695A6909-9604-FDED-6108-E954E89AC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0852" y="3643692"/>
            <a:ext cx="2110597" cy="136779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936A9FAD-0910-11DA-4834-9A74B2181028}"/>
              </a:ext>
            </a:extLst>
          </p:cNvPr>
          <p:cNvSpPr txBox="1"/>
          <p:nvPr/>
        </p:nvSpPr>
        <p:spPr>
          <a:xfrm>
            <a:off x="2812210" y="3128511"/>
            <a:ext cx="24412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>
              <a:cs typeface="Calibri" panose="020F0502020204030204" pitchFamily="34" charset="0"/>
            </a:endParaRPr>
          </a:p>
          <a:p>
            <a:pPr algn="l"/>
            <a:endParaRPr lang="es-ES">
              <a:cs typeface="Calibri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03A749D-C305-D91F-8875-C9998F732FE4}"/>
              </a:ext>
            </a:extLst>
          </p:cNvPr>
          <p:cNvSpPr txBox="1"/>
          <p:nvPr/>
        </p:nvSpPr>
        <p:spPr>
          <a:xfrm>
            <a:off x="3171644" y="3962398"/>
            <a:ext cx="2196861" cy="12147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Calibri"/>
                <a:cs typeface="Calibri"/>
              </a:rPr>
              <a:t>Afianza tu lazo con tu territorio: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i="1">
                <a:latin typeface="Calibri"/>
                <a:cs typeface="Calibri"/>
              </a:rPr>
              <a:t>¿Cómo sueñas a Norte de Santander?</a:t>
            </a:r>
            <a:endParaRPr lang="es-ES" i="1">
              <a:cs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FA01D53-E904-246C-495D-036972E58453}"/>
              </a:ext>
            </a:extLst>
          </p:cNvPr>
          <p:cNvSpPr txBox="1"/>
          <p:nvPr/>
        </p:nvSpPr>
        <p:spPr>
          <a:xfrm>
            <a:off x="7182927" y="1187568"/>
            <a:ext cx="25131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Calibri"/>
                <a:cs typeface="Calibri"/>
              </a:rPr>
              <a:t>Actúa en pro del territorio: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i="1">
                <a:latin typeface="Calibri"/>
                <a:cs typeface="Calibri"/>
              </a:rPr>
              <a:t>¿Qué haría por mejorar su territorio desde su trabajo diario? </a:t>
            </a:r>
            <a:endParaRPr lang="es-ES" i="1">
              <a:cs typeface="Calibri" panose="020F050202020403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F6EC527-A994-0C9A-B75C-7F30F2E69E83}"/>
              </a:ext>
            </a:extLst>
          </p:cNvPr>
          <p:cNvSpPr txBox="1"/>
          <p:nvPr/>
        </p:nvSpPr>
        <p:spPr>
          <a:xfrm>
            <a:off x="7125418" y="3833000"/>
            <a:ext cx="251316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Calibri"/>
                <a:cs typeface="Calibri"/>
              </a:rPr>
              <a:t>TÁCTICA CONTINUA</a:t>
            </a:r>
            <a:r>
              <a:rPr lang="es-ES">
                <a:latin typeface="Calibri"/>
                <a:cs typeface="Calibri"/>
              </a:rPr>
              <a:t> </a:t>
            </a:r>
            <a:endParaRPr lang="es-ES"/>
          </a:p>
          <a:p>
            <a:r>
              <a:rPr lang="es-ES">
                <a:latin typeface="Calibri"/>
                <a:cs typeface="Calibri"/>
              </a:rPr>
              <a:t>Reencuadre, cambiemos la perspectiva desde donde vemos</a:t>
            </a:r>
            <a:r>
              <a:rPr lang="es-ES" i="1">
                <a:latin typeface="Calibri"/>
                <a:cs typeface="Calibri"/>
              </a:rPr>
              <a:t> ¿Cómo puedes mejorar lo que hoy haces? </a:t>
            </a:r>
            <a:endParaRPr lang="es-ES" i="1">
              <a:cs typeface="Calibri" panose="020F050202020403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B836BAD-827E-A2E8-168B-87FDD89E13AB}"/>
              </a:ext>
            </a:extLst>
          </p:cNvPr>
          <p:cNvSpPr txBox="1"/>
          <p:nvPr/>
        </p:nvSpPr>
        <p:spPr>
          <a:xfrm>
            <a:off x="1058174" y="2898475"/>
            <a:ext cx="39796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Calibri"/>
                <a:cs typeface="Calibri"/>
              </a:rPr>
              <a:t>Gran colcha de imágenes dibujadas, sopa de letras con elementos identitarios. </a:t>
            </a:r>
            <a:endParaRPr lang="es-ES" sz="160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540F217-F56A-7511-D228-EC63A67D9CAF}"/>
              </a:ext>
            </a:extLst>
          </p:cNvPr>
          <p:cNvSpPr txBox="1"/>
          <p:nvPr/>
        </p:nvSpPr>
        <p:spPr>
          <a:xfrm>
            <a:off x="7643004" y="2654059"/>
            <a:ext cx="39796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>
                <a:latin typeface="Calibri"/>
                <a:cs typeface="Calibri"/>
              </a:rPr>
              <a:t>Ejercicio teatrales énfasis en la empatía, el bien común, la vocación de servicio.</a:t>
            </a:r>
            <a:endParaRPr lang="es-ES"/>
          </a:p>
          <a:p>
            <a:pPr marL="285750" indent="-285750">
              <a:buFont typeface="Arial"/>
              <a:buChar char="•"/>
            </a:pPr>
            <a:r>
              <a:rPr lang="es-ES" sz="1600">
                <a:latin typeface="Calibri"/>
                <a:cs typeface="Calibri"/>
              </a:rPr>
              <a:t>Mural</a:t>
            </a:r>
            <a:endParaRPr lang="es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91FE6D0-4AFA-23F6-EA99-ED0713F1F237}"/>
              </a:ext>
            </a:extLst>
          </p:cNvPr>
          <p:cNvSpPr txBox="1"/>
          <p:nvPr/>
        </p:nvSpPr>
        <p:spPr>
          <a:xfrm>
            <a:off x="1705155" y="5543907"/>
            <a:ext cx="49285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Calibri"/>
                <a:cs typeface="Calibri"/>
              </a:rPr>
              <a:t>Galería fotográfica Imágenes expuestas lugares estratégicos con datos históricos, anecdóticos y curiosos que son de poco conocimiento. </a:t>
            </a:r>
            <a:endParaRPr lang="es-ES" sz="1600">
              <a:cs typeface="Calibri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54FFA9D-F4F2-F324-3E7C-5FA7B5429B8F}"/>
              </a:ext>
            </a:extLst>
          </p:cNvPr>
          <p:cNvSpPr txBox="1"/>
          <p:nvPr/>
        </p:nvSpPr>
        <p:spPr>
          <a:xfrm>
            <a:off x="7412966" y="5716438"/>
            <a:ext cx="33182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>
                <a:latin typeface="Calibri"/>
                <a:cs typeface="Calibri"/>
              </a:rPr>
              <a:t>Testimonios e historias de vida de ciudadanos </a:t>
            </a:r>
          </a:p>
        </p:txBody>
      </p:sp>
      <p:pic>
        <p:nvPicPr>
          <p:cNvPr id="41" name="Imagen 41">
            <a:extLst>
              <a:ext uri="{FF2B5EF4-FFF2-40B4-BE49-F238E27FC236}">
                <a16:creationId xmlns:a16="http://schemas.microsoft.com/office/drawing/2014/main" id="{334A98A3-6551-7F8F-5546-4227073CC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2380" y="1361267"/>
            <a:ext cx="828675" cy="828675"/>
          </a:xfrm>
          <a:prstGeom prst="rect">
            <a:avLst/>
          </a:prstGeom>
        </p:spPr>
      </p:pic>
      <p:pic>
        <p:nvPicPr>
          <p:cNvPr id="43" name="Imagen 43" descr="Forma, Círculo&#10;&#10;Descripción generada automáticamente">
            <a:extLst>
              <a:ext uri="{FF2B5EF4-FFF2-40B4-BE49-F238E27FC236}">
                <a16:creationId xmlns:a16="http://schemas.microsoft.com/office/drawing/2014/main" id="{F1069891-1BFC-6209-7FAE-4CF70F736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8182" y="3836239"/>
            <a:ext cx="982693" cy="997070"/>
          </a:xfrm>
          <a:prstGeom prst="rect">
            <a:avLst/>
          </a:prstGeom>
        </p:spPr>
      </p:pic>
      <p:pic>
        <p:nvPicPr>
          <p:cNvPr id="42" name="Imagen 42">
            <a:extLst>
              <a:ext uri="{FF2B5EF4-FFF2-40B4-BE49-F238E27FC236}">
                <a16:creationId xmlns:a16="http://schemas.microsoft.com/office/drawing/2014/main" id="{73F732E8-562F-572B-767B-B6D393A74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321" y="3973993"/>
            <a:ext cx="740794" cy="721564"/>
          </a:xfrm>
          <a:prstGeom prst="rect">
            <a:avLst/>
          </a:prstGeom>
        </p:spPr>
      </p:pic>
      <p:pic>
        <p:nvPicPr>
          <p:cNvPr id="44" name="Imagen 44">
            <a:extLst>
              <a:ext uri="{FF2B5EF4-FFF2-40B4-BE49-F238E27FC236}">
                <a16:creationId xmlns:a16="http://schemas.microsoft.com/office/drawing/2014/main" id="{F8189AE9-947F-CFF8-AFAA-762DF6A844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11" y="1544039"/>
            <a:ext cx="750678" cy="7506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888241" y="232898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F85C7AD-50A3-4CA1-8AC3-ECC09B7B29C0}"/>
              </a:ext>
            </a:extLst>
          </p:cNvPr>
          <p:cNvGrpSpPr/>
          <p:nvPr/>
        </p:nvGrpSpPr>
        <p:grpSpPr>
          <a:xfrm>
            <a:off x="99669" y="-37340"/>
            <a:ext cx="4293419" cy="1015663"/>
            <a:chOff x="99669" y="-37340"/>
            <a:chExt cx="4293419" cy="1015663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CE1F2CAA-50ED-9E9D-115F-C4A2B1DDB718}"/>
                </a:ext>
              </a:extLst>
            </p:cNvPr>
            <p:cNvSpPr/>
            <p:nvPr/>
          </p:nvSpPr>
          <p:spPr>
            <a:xfrm>
              <a:off x="99669" y="-37340"/>
              <a:ext cx="4293419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.LAB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strella: 5 puntas 58">
              <a:extLst>
                <a:ext uri="{FF2B5EF4-FFF2-40B4-BE49-F238E27FC236}">
                  <a16:creationId xmlns:a16="http://schemas.microsoft.com/office/drawing/2014/main" id="{7FE41B4B-02CA-4D29-B1C5-612B7B65D70E}"/>
                </a:ext>
              </a:extLst>
            </p:cNvPr>
            <p:cNvSpPr/>
            <p:nvPr/>
          </p:nvSpPr>
          <p:spPr>
            <a:xfrm>
              <a:off x="1363644" y="0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8" name="Imagen 7">
            <a:hlinkClick r:id="rId4" action="ppaction://hlinksldjump"/>
            <a:extLst>
              <a:ext uri="{FF2B5EF4-FFF2-40B4-BE49-F238E27FC236}">
                <a16:creationId xmlns:a16="http://schemas.microsoft.com/office/drawing/2014/main" id="{4B76FBE4-5D64-D8FC-7815-971127C8D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" t="5139" b="31249"/>
          <a:stretch/>
        </p:blipFill>
        <p:spPr>
          <a:xfrm>
            <a:off x="123825" y="1114424"/>
            <a:ext cx="12068175" cy="47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1280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888241" y="2328980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F85C7AD-50A3-4CA1-8AC3-ECC09B7B29C0}"/>
              </a:ext>
            </a:extLst>
          </p:cNvPr>
          <p:cNvGrpSpPr/>
          <p:nvPr/>
        </p:nvGrpSpPr>
        <p:grpSpPr>
          <a:xfrm>
            <a:off x="99669" y="-37340"/>
            <a:ext cx="4293419" cy="1015663"/>
            <a:chOff x="99669" y="-37340"/>
            <a:chExt cx="4293419" cy="1015663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CE1F2CAA-50ED-9E9D-115F-C4A2B1DDB718}"/>
                </a:ext>
              </a:extLst>
            </p:cNvPr>
            <p:cNvSpPr/>
            <p:nvPr/>
          </p:nvSpPr>
          <p:spPr>
            <a:xfrm>
              <a:off x="99669" y="-37340"/>
              <a:ext cx="4293419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.LAB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strella: 5 puntas 58">
              <a:extLst>
                <a:ext uri="{FF2B5EF4-FFF2-40B4-BE49-F238E27FC236}">
                  <a16:creationId xmlns:a16="http://schemas.microsoft.com/office/drawing/2014/main" id="{7FE41B4B-02CA-4D29-B1C5-612B7B65D70E}"/>
                </a:ext>
              </a:extLst>
            </p:cNvPr>
            <p:cNvSpPr/>
            <p:nvPr/>
          </p:nvSpPr>
          <p:spPr>
            <a:xfrm>
              <a:off x="1363644" y="0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8" name="Imagen 7">
            <a:hlinkClick r:id="rId4" action="ppaction://hlinksldjump"/>
            <a:extLst>
              <a:ext uri="{FF2B5EF4-FFF2-40B4-BE49-F238E27FC236}">
                <a16:creationId xmlns:a16="http://schemas.microsoft.com/office/drawing/2014/main" id="{4B76FBE4-5D64-D8FC-7815-971127C8D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" t="5139" b="31249"/>
          <a:stretch/>
        </p:blipFill>
        <p:spPr>
          <a:xfrm>
            <a:off x="123825" y="1114424"/>
            <a:ext cx="12068175" cy="4743451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3C3F4EFE-5CA5-82B0-6A1B-A39A6C416E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3565282"/>
                  </p:ext>
                </p:extLst>
              </p:nvPr>
            </p:nvGraphicFramePr>
            <p:xfrm>
              <a:off x="5741232" y="6036127"/>
              <a:ext cx="999439" cy="562185"/>
            </p:xfrm>
            <a:graphic>
              <a:graphicData uri="http://schemas.microsoft.com/office/powerpoint/2016/slidezoom">
                <pslz:sldZm>
                  <pslz:sldZmObj sldId="1017" cId="4017054389">
                    <pslz:zmPr id="{2FD6D46C-3347-48A2-99DD-2788FDA47A0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9439" cy="562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Vista general de diapositiva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C3F4EFE-5CA5-82B0-6A1B-A39A6C416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1232" y="6036127"/>
                <a:ext cx="999439" cy="562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Vista general de diapositiva 6">
                <a:extLst>
                  <a:ext uri="{FF2B5EF4-FFF2-40B4-BE49-F238E27FC236}">
                    <a16:creationId xmlns:a16="http://schemas.microsoft.com/office/drawing/2014/main" id="{ED6293DC-3AA9-71F1-75B9-6344E7FE00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0127416"/>
                  </p:ext>
                </p:extLst>
              </p:nvPr>
            </p:nvGraphicFramePr>
            <p:xfrm>
              <a:off x="4393087" y="6072467"/>
              <a:ext cx="999439" cy="562184"/>
            </p:xfrm>
            <a:graphic>
              <a:graphicData uri="http://schemas.microsoft.com/office/powerpoint/2016/slidezoom">
                <pslz:sldZm>
                  <pslz:sldZmObj sldId="1009" cId="1929850007">
                    <pslz:zmPr id="{CA6BD09A-ABE7-4ADD-B821-AC223E37364E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9439" cy="5621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Vista general de diapositiva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D6293DC-3AA9-71F1-75B9-6344E7FE00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3087" y="6072467"/>
                <a:ext cx="999439" cy="5621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521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888241" y="2273822"/>
            <a:ext cx="857050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s-CO" sz="16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B54B111-A242-5CCD-2DC2-261E016281C9}"/>
              </a:ext>
            </a:extLst>
          </p:cNvPr>
          <p:cNvSpPr/>
          <p:nvPr/>
        </p:nvSpPr>
        <p:spPr>
          <a:xfrm>
            <a:off x="1239519" y="5716577"/>
            <a:ext cx="10139680" cy="457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6" name="Lágrima 225">
            <a:extLst>
              <a:ext uri="{FF2B5EF4-FFF2-40B4-BE49-F238E27FC236}">
                <a16:creationId xmlns:a16="http://schemas.microsoft.com/office/drawing/2014/main" id="{8BCF4BD0-8CFC-9DF6-0668-D558B52BF087}"/>
              </a:ext>
            </a:extLst>
          </p:cNvPr>
          <p:cNvSpPr/>
          <p:nvPr/>
        </p:nvSpPr>
        <p:spPr>
          <a:xfrm rot="8190595">
            <a:off x="1682847" y="3155024"/>
            <a:ext cx="1554761" cy="1479387"/>
          </a:xfrm>
          <a:prstGeom prst="teardrop">
            <a:avLst>
              <a:gd name="adj" fmla="val 136083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4897BB4-0931-3840-D8BB-EC8AFB4EDC92}"/>
              </a:ext>
            </a:extLst>
          </p:cNvPr>
          <p:cNvSpPr/>
          <p:nvPr/>
        </p:nvSpPr>
        <p:spPr>
          <a:xfrm>
            <a:off x="2158331" y="5553075"/>
            <a:ext cx="375920" cy="406400"/>
          </a:xfrm>
          <a:prstGeom prst="ellipse">
            <a:avLst/>
          </a:prstGeom>
          <a:gradFill>
            <a:gsLst>
              <a:gs pos="56000">
                <a:schemeClr val="accent5">
                  <a:lumMod val="60000"/>
                  <a:lumOff val="40000"/>
                </a:schemeClr>
              </a:gs>
              <a:gs pos="85000">
                <a:srgbClr val="FFFFFF"/>
              </a:gs>
              <a:gs pos="100000">
                <a:schemeClr val="accent5">
                  <a:lumMod val="50000"/>
                </a:schemeClr>
              </a:gs>
              <a:gs pos="0">
                <a:srgbClr val="ABC0E4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7" name="Elipse 226">
            <a:extLst>
              <a:ext uri="{FF2B5EF4-FFF2-40B4-BE49-F238E27FC236}">
                <a16:creationId xmlns:a16="http://schemas.microsoft.com/office/drawing/2014/main" id="{D66664B6-5D44-52F1-3FEE-1AEB3EF64471}"/>
              </a:ext>
            </a:extLst>
          </p:cNvPr>
          <p:cNvSpPr/>
          <p:nvPr/>
        </p:nvSpPr>
        <p:spPr>
          <a:xfrm>
            <a:off x="9702916" y="5513377"/>
            <a:ext cx="375920" cy="406400"/>
          </a:xfrm>
          <a:prstGeom prst="ellipse">
            <a:avLst/>
          </a:prstGeom>
          <a:gradFill>
            <a:gsLst>
              <a:gs pos="56000">
                <a:schemeClr val="accent5">
                  <a:lumMod val="50000"/>
                </a:schemeClr>
              </a:gs>
              <a:gs pos="85000">
                <a:srgbClr val="FFFFFF"/>
              </a:gs>
              <a:gs pos="100000">
                <a:schemeClr val="accent5">
                  <a:lumMod val="50000"/>
                </a:schemeClr>
              </a:gs>
              <a:gs pos="0">
                <a:srgbClr val="ABC0E4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8" name="Lágrima 227">
            <a:extLst>
              <a:ext uri="{FF2B5EF4-FFF2-40B4-BE49-F238E27FC236}">
                <a16:creationId xmlns:a16="http://schemas.microsoft.com/office/drawing/2014/main" id="{80E4DE5E-5C52-563B-55EE-31723D43C916}"/>
              </a:ext>
            </a:extLst>
          </p:cNvPr>
          <p:cNvSpPr/>
          <p:nvPr/>
        </p:nvSpPr>
        <p:spPr>
          <a:xfrm rot="8190595">
            <a:off x="8620181" y="1685646"/>
            <a:ext cx="2587810" cy="2603804"/>
          </a:xfrm>
          <a:prstGeom prst="teardrop">
            <a:avLst>
              <a:gd name="adj" fmla="val 13608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FCE0A7-0EF1-07D8-2843-90EEC8B62B1D}"/>
              </a:ext>
            </a:extLst>
          </p:cNvPr>
          <p:cNvSpPr txBox="1"/>
          <p:nvPr/>
        </p:nvSpPr>
        <p:spPr>
          <a:xfrm>
            <a:off x="1753953" y="3420526"/>
            <a:ext cx="1400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Plan Anual </a:t>
            </a:r>
          </a:p>
          <a:p>
            <a:pPr algn="ctr"/>
            <a:r>
              <a:rPr lang="es-CO" b="1" dirty="0"/>
              <a:t>De </a:t>
            </a:r>
          </a:p>
          <a:p>
            <a:pPr algn="ctr"/>
            <a:r>
              <a:rPr lang="es-CO" b="1" dirty="0"/>
              <a:t>Capacitación</a:t>
            </a:r>
          </a:p>
        </p:txBody>
      </p:sp>
      <p:sp>
        <p:nvSpPr>
          <p:cNvPr id="229" name="CuadroTexto 228">
            <a:extLst>
              <a:ext uri="{FF2B5EF4-FFF2-40B4-BE49-F238E27FC236}">
                <a16:creationId xmlns:a16="http://schemas.microsoft.com/office/drawing/2014/main" id="{9D47CF1A-B60C-316D-2790-2D29C91B172D}"/>
              </a:ext>
            </a:extLst>
          </p:cNvPr>
          <p:cNvSpPr txBox="1"/>
          <p:nvPr/>
        </p:nvSpPr>
        <p:spPr>
          <a:xfrm>
            <a:off x="8854960" y="3116411"/>
            <a:ext cx="20805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Calibri"/>
                <a:cs typeface="Calibri"/>
              </a:rPr>
              <a:t>Centro de Fortalecimiento de Capacidades</a:t>
            </a:r>
            <a:endParaRPr lang="es-CO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s-CO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5CE5E836-49D7-4CDA-78FE-A356F858883F}"/>
              </a:ext>
            </a:extLst>
          </p:cNvPr>
          <p:cNvSpPr/>
          <p:nvPr/>
        </p:nvSpPr>
        <p:spPr>
          <a:xfrm>
            <a:off x="4198384" y="3421503"/>
            <a:ext cx="851136" cy="1079377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3" name="Flecha: cheurón 232">
            <a:extLst>
              <a:ext uri="{FF2B5EF4-FFF2-40B4-BE49-F238E27FC236}">
                <a16:creationId xmlns:a16="http://schemas.microsoft.com/office/drawing/2014/main" id="{01B28779-82A2-1305-C0C5-7A209E62CCD2}"/>
              </a:ext>
            </a:extLst>
          </p:cNvPr>
          <p:cNvSpPr/>
          <p:nvPr/>
        </p:nvSpPr>
        <p:spPr>
          <a:xfrm>
            <a:off x="5027862" y="3429000"/>
            <a:ext cx="851136" cy="1079377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4" name="Flecha: cheurón 233">
            <a:extLst>
              <a:ext uri="{FF2B5EF4-FFF2-40B4-BE49-F238E27FC236}">
                <a16:creationId xmlns:a16="http://schemas.microsoft.com/office/drawing/2014/main" id="{1A3E188F-FA7A-9C29-B3A4-5D7C9AB6D9C2}"/>
              </a:ext>
            </a:extLst>
          </p:cNvPr>
          <p:cNvSpPr/>
          <p:nvPr/>
        </p:nvSpPr>
        <p:spPr>
          <a:xfrm>
            <a:off x="5878998" y="3458271"/>
            <a:ext cx="851136" cy="107937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5" name="Flecha: cheurón 234">
            <a:extLst>
              <a:ext uri="{FF2B5EF4-FFF2-40B4-BE49-F238E27FC236}">
                <a16:creationId xmlns:a16="http://schemas.microsoft.com/office/drawing/2014/main" id="{0E0B435A-5550-5BBE-1AE2-81B8F7CEA5B4}"/>
              </a:ext>
            </a:extLst>
          </p:cNvPr>
          <p:cNvSpPr/>
          <p:nvPr/>
        </p:nvSpPr>
        <p:spPr>
          <a:xfrm>
            <a:off x="6732770" y="3430127"/>
            <a:ext cx="851136" cy="1079377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6" name="CuadroTexto 235">
            <a:extLst>
              <a:ext uri="{FF2B5EF4-FFF2-40B4-BE49-F238E27FC236}">
                <a16:creationId xmlns:a16="http://schemas.microsoft.com/office/drawing/2014/main" id="{9CF06771-F1BF-98F9-571D-FC73E89A5E31}"/>
              </a:ext>
            </a:extLst>
          </p:cNvPr>
          <p:cNvSpPr txBox="1"/>
          <p:nvPr/>
        </p:nvSpPr>
        <p:spPr>
          <a:xfrm>
            <a:off x="8988040" y="2607180"/>
            <a:ext cx="1805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CO" sz="2400" b="1">
                <a:solidFill>
                  <a:schemeClr val="bg2">
                    <a:lumMod val="90000"/>
                  </a:schemeClr>
                </a:solidFill>
              </a:rPr>
              <a:t>SAPIE</a:t>
            </a:r>
            <a:r>
              <a:rPr lang="es-CO" sz="2400" b="1">
                <a:solidFill>
                  <a:srgbClr val="FF0000"/>
                </a:solidFill>
              </a:rPr>
              <a:t>N</a:t>
            </a:r>
            <a:r>
              <a:rPr lang="es-CO" sz="2400" b="1">
                <a:solidFill>
                  <a:schemeClr val="tx1"/>
                </a:solidFill>
              </a:rPr>
              <a:t>S</a:t>
            </a:r>
            <a:r>
              <a:rPr lang="es-CO" sz="2400" b="1">
                <a:solidFill>
                  <a:schemeClr val="bg1"/>
                </a:solidFill>
              </a:rPr>
              <a:t>.</a:t>
            </a:r>
            <a:r>
              <a:rPr lang="es-CO" sz="2400" b="1">
                <a:solidFill>
                  <a:schemeClr val="bg2">
                    <a:lumMod val="90000"/>
                  </a:schemeClr>
                </a:solidFill>
              </a:rPr>
              <a:t>ESC</a:t>
            </a:r>
            <a:endParaRPr lang="es-CO" sz="240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754733E-D427-4D0C-9980-6237DF0B9411}"/>
              </a:ext>
            </a:extLst>
          </p:cNvPr>
          <p:cNvGrpSpPr/>
          <p:nvPr/>
        </p:nvGrpSpPr>
        <p:grpSpPr>
          <a:xfrm>
            <a:off x="139568" y="45827"/>
            <a:ext cx="4208973" cy="1015663"/>
            <a:chOff x="139568" y="45827"/>
            <a:chExt cx="4208973" cy="1015663"/>
          </a:xfrm>
        </p:grpSpPr>
        <p:sp>
          <p:nvSpPr>
            <p:cNvPr id="240" name="Rectángulo 239">
              <a:extLst>
                <a:ext uri="{FF2B5EF4-FFF2-40B4-BE49-F238E27FC236}">
                  <a16:creationId xmlns:a16="http://schemas.microsoft.com/office/drawing/2014/main" id="{473DF995-8340-9807-EC78-FF423FFC6A48}"/>
                </a:ext>
              </a:extLst>
            </p:cNvPr>
            <p:cNvSpPr/>
            <p:nvPr/>
          </p:nvSpPr>
          <p:spPr>
            <a:xfrm>
              <a:off x="139568" y="45827"/>
              <a:ext cx="4208973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.ESC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strella: 5 puntas 17">
              <a:extLst>
                <a:ext uri="{FF2B5EF4-FFF2-40B4-BE49-F238E27FC236}">
                  <a16:creationId xmlns:a16="http://schemas.microsoft.com/office/drawing/2014/main" id="{ED76AF75-8025-426F-B43D-B93AAECBDBC9}"/>
                </a:ext>
              </a:extLst>
            </p:cNvPr>
            <p:cNvSpPr/>
            <p:nvPr/>
          </p:nvSpPr>
          <p:spPr>
            <a:xfrm>
              <a:off x="1409943" y="49809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970184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9">
            <a:extLst>
              <a:ext uri="{FF2B5EF4-FFF2-40B4-BE49-F238E27FC236}">
                <a16:creationId xmlns:a16="http://schemas.microsoft.com/office/drawing/2014/main" id="{68417294-8365-60EE-57ED-621FFCF0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2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B712D46-4A3C-3A09-0836-233BDDA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551047B-210C-40A9-B983-744167794B8E}"/>
              </a:ext>
            </a:extLst>
          </p:cNvPr>
          <p:cNvGrpSpPr/>
          <p:nvPr/>
        </p:nvGrpSpPr>
        <p:grpSpPr>
          <a:xfrm>
            <a:off x="810705" y="1417613"/>
            <a:ext cx="10069928" cy="4879118"/>
            <a:chOff x="681368" y="1387828"/>
            <a:chExt cx="9470690" cy="4879118"/>
          </a:xfrm>
        </p:grpSpPr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BA481563-A727-ABC3-1CD9-6D8E51AC6F5F}"/>
                </a:ext>
              </a:extLst>
            </p:cNvPr>
            <p:cNvSpPr/>
            <p:nvPr/>
          </p:nvSpPr>
          <p:spPr>
            <a:xfrm>
              <a:off x="4038785" y="1549465"/>
              <a:ext cx="2222973" cy="21031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O"/>
                <a:t>Fortalecimiento de capacidades - programas</a:t>
              </a:r>
            </a:p>
          </p:txBody>
        </p:sp>
        <p:sp>
          <p:nvSpPr>
            <p:cNvPr id="145" name="Elipse 144">
              <a:extLst>
                <a:ext uri="{FF2B5EF4-FFF2-40B4-BE49-F238E27FC236}">
                  <a16:creationId xmlns:a16="http://schemas.microsoft.com/office/drawing/2014/main" id="{10BD70CC-510D-34EE-348F-2B103B7A7863}"/>
                </a:ext>
              </a:extLst>
            </p:cNvPr>
            <p:cNvSpPr/>
            <p:nvPr/>
          </p:nvSpPr>
          <p:spPr>
            <a:xfrm>
              <a:off x="1124363" y="1540143"/>
              <a:ext cx="2222973" cy="21031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O"/>
                <a:t>Facultades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ADFC328E-95AF-8A14-6A3A-8DC89BA0308F}"/>
                </a:ext>
              </a:extLst>
            </p:cNvPr>
            <p:cNvSpPr/>
            <p:nvPr/>
          </p:nvSpPr>
          <p:spPr>
            <a:xfrm>
              <a:off x="6904023" y="1521387"/>
              <a:ext cx="2222973" cy="210312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/>
                <a:t>Reconocimiento</a:t>
              </a:r>
            </a:p>
          </p:txBody>
        </p:sp>
        <p:sp>
          <p:nvSpPr>
            <p:cNvPr id="129" name="Flecha: curvada hacia la derecha 128">
              <a:extLst>
                <a:ext uri="{FF2B5EF4-FFF2-40B4-BE49-F238E27FC236}">
                  <a16:creationId xmlns:a16="http://schemas.microsoft.com/office/drawing/2014/main" id="{0F03E12B-5F86-0C51-373D-B8FDBB8B9774}"/>
                </a:ext>
              </a:extLst>
            </p:cNvPr>
            <p:cNvSpPr/>
            <p:nvPr/>
          </p:nvSpPr>
          <p:spPr>
            <a:xfrm rot="16200000">
              <a:off x="1743092" y="1492465"/>
              <a:ext cx="1212847" cy="3336295"/>
            </a:xfrm>
            <a:prstGeom prst="curved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48" name="Flecha: curvada hacia la derecha 147">
              <a:extLst>
                <a:ext uri="{FF2B5EF4-FFF2-40B4-BE49-F238E27FC236}">
                  <a16:creationId xmlns:a16="http://schemas.microsoft.com/office/drawing/2014/main" id="{0BDB52EC-1F9E-824D-B8A1-6A123A6608C1}"/>
                </a:ext>
              </a:extLst>
            </p:cNvPr>
            <p:cNvSpPr/>
            <p:nvPr/>
          </p:nvSpPr>
          <p:spPr>
            <a:xfrm rot="16200000">
              <a:off x="7561884" y="1529978"/>
              <a:ext cx="1212846" cy="3336296"/>
            </a:xfrm>
            <a:prstGeom prst="curvedRightArrow">
              <a:avLst>
                <a:gd name="adj1" fmla="val 25000"/>
                <a:gd name="adj2" fmla="val 50000"/>
                <a:gd name="adj3" fmla="val 24162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49" name="Flecha: curvada hacia la derecha 148">
              <a:extLst>
                <a:ext uri="{FF2B5EF4-FFF2-40B4-BE49-F238E27FC236}">
                  <a16:creationId xmlns:a16="http://schemas.microsoft.com/office/drawing/2014/main" id="{A4825C00-FD0F-5BD5-12BE-90AE5298F069}"/>
                </a:ext>
              </a:extLst>
            </p:cNvPr>
            <p:cNvSpPr/>
            <p:nvPr/>
          </p:nvSpPr>
          <p:spPr>
            <a:xfrm rot="16200000" flipH="1">
              <a:off x="4516561" y="326105"/>
              <a:ext cx="1212849" cy="3336296"/>
            </a:xfrm>
            <a:prstGeom prst="curved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08343353-A3D6-C6A6-AACC-782415844E75}"/>
                </a:ext>
              </a:extLst>
            </p:cNvPr>
            <p:cNvSpPr txBox="1"/>
            <p:nvPr/>
          </p:nvSpPr>
          <p:spPr>
            <a:xfrm>
              <a:off x="800178" y="4107722"/>
              <a:ext cx="2773102" cy="30777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s-CO" sz="1400"/>
            </a:p>
          </p:txBody>
        </p:sp>
        <p:sp>
          <p:nvSpPr>
            <p:cNvPr id="152" name="CuadroTexto 151">
              <a:extLst>
                <a:ext uri="{FF2B5EF4-FFF2-40B4-BE49-F238E27FC236}">
                  <a16:creationId xmlns:a16="http://schemas.microsoft.com/office/drawing/2014/main" id="{D52A75B6-F822-665D-7BAD-00E999FF848C}"/>
                </a:ext>
              </a:extLst>
            </p:cNvPr>
            <p:cNvSpPr txBox="1"/>
            <p:nvPr/>
          </p:nvSpPr>
          <p:spPr>
            <a:xfrm>
              <a:off x="3866453" y="4094579"/>
              <a:ext cx="2844327" cy="307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s-CO" sz="1400"/>
            </a:p>
          </p:txBody>
        </p:sp>
        <p:sp>
          <p:nvSpPr>
            <p:cNvPr id="153" name="CuadroTexto 152">
              <a:extLst>
                <a:ext uri="{FF2B5EF4-FFF2-40B4-BE49-F238E27FC236}">
                  <a16:creationId xmlns:a16="http://schemas.microsoft.com/office/drawing/2014/main" id="{C14DD95C-58A5-38CB-3FE3-FA29F661624F}"/>
                </a:ext>
              </a:extLst>
            </p:cNvPr>
            <p:cNvSpPr txBox="1"/>
            <p:nvPr/>
          </p:nvSpPr>
          <p:spPr>
            <a:xfrm>
              <a:off x="6859700" y="4109371"/>
              <a:ext cx="2844327" cy="3077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s-CO" sz="1400"/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D7EEF7E1-112B-1681-E0AF-068AB5E12BEE}"/>
                </a:ext>
              </a:extLst>
            </p:cNvPr>
            <p:cNvSpPr txBox="1"/>
            <p:nvPr/>
          </p:nvSpPr>
          <p:spPr>
            <a:xfrm>
              <a:off x="800179" y="4410188"/>
              <a:ext cx="2788484" cy="18466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CO" sz="1600"/>
                <a:t>Alto gobierno (Directivos)</a:t>
              </a:r>
              <a:endParaRPr lang="es-CO" sz="1600">
                <a:solidFill>
                  <a:srgbClr val="FF0000"/>
                </a:solidFill>
              </a:endParaRPr>
            </a:p>
            <a:p>
              <a:r>
                <a:rPr lang="es-CO" sz="1600"/>
                <a:t>Líderes (Profesionales)</a:t>
              </a:r>
              <a:endParaRPr lang="es-CO" sz="1600">
                <a:cs typeface="Calibri"/>
              </a:endParaRPr>
            </a:p>
            <a:p>
              <a:r>
                <a:rPr lang="es-CO" sz="1600"/>
                <a:t>Expertos (Técnicos)</a:t>
              </a:r>
              <a:endParaRPr lang="es-CO" sz="1600">
                <a:cs typeface="Calibri"/>
              </a:endParaRPr>
            </a:p>
            <a:p>
              <a:r>
                <a:rPr lang="es-CO" sz="1600"/>
                <a:t>Cooperadores (Asistenciales)</a:t>
              </a:r>
              <a:endParaRPr lang="es-CO" sz="1600">
                <a:cs typeface="Calibri"/>
              </a:endParaRPr>
            </a:p>
            <a:p>
              <a:endParaRPr lang="es-CO" sz="1600"/>
            </a:p>
            <a:p>
              <a:endParaRPr lang="es-CO" sz="1600"/>
            </a:p>
            <a:p>
              <a:endParaRPr lang="es-CO"/>
            </a:p>
          </p:txBody>
        </p:sp>
        <p:sp>
          <p:nvSpPr>
            <p:cNvPr id="155" name="CuadroTexto 154">
              <a:extLst>
                <a:ext uri="{FF2B5EF4-FFF2-40B4-BE49-F238E27FC236}">
                  <a16:creationId xmlns:a16="http://schemas.microsoft.com/office/drawing/2014/main" id="{6A274737-3C2E-46B4-D3BC-BBE737940EF5}"/>
                </a:ext>
              </a:extLst>
            </p:cNvPr>
            <p:cNvSpPr txBox="1"/>
            <p:nvPr/>
          </p:nvSpPr>
          <p:spPr>
            <a:xfrm>
              <a:off x="3866453" y="4407398"/>
              <a:ext cx="2844327" cy="181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CO" sz="1600"/>
                <a:t>100 horas anuales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b="1"/>
                <a:t>80 horas  de acuerdo al nivel jerárquico:  </a:t>
              </a:r>
              <a:endParaRPr lang="es-CO" sz="1600" b="1">
                <a:cs typeface="Calibri"/>
              </a:endParaRPr>
            </a:p>
            <a:p>
              <a:r>
                <a:rPr lang="es-CO" sz="1600"/>
                <a:t>      *Funcionales 60 h   </a:t>
              </a:r>
              <a:endParaRPr lang="es-CO" sz="1600">
                <a:cs typeface="Calibri"/>
              </a:endParaRPr>
            </a:p>
            <a:p>
              <a:r>
                <a:rPr lang="es-CO" sz="1600"/>
                <a:t>      *Comportamentales 20 h</a:t>
              </a:r>
              <a:endParaRPr lang="es-CO" sz="1600">
                <a:cs typeface="Calibri" panose="020F050202020403020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b="1"/>
                <a:t>Competencias básicas</a:t>
              </a:r>
              <a:r>
                <a:rPr lang="es-CO" sz="1600"/>
                <a:t> 20 horas  </a:t>
              </a:r>
              <a:endParaRPr lang="es-CO" sz="1600">
                <a:cs typeface="Calibri"/>
              </a:endParaRPr>
            </a:p>
          </p:txBody>
        </p:sp>
        <p:sp>
          <p:nvSpPr>
            <p:cNvPr id="156" name="CuadroTexto 155">
              <a:extLst>
                <a:ext uri="{FF2B5EF4-FFF2-40B4-BE49-F238E27FC236}">
                  <a16:creationId xmlns:a16="http://schemas.microsoft.com/office/drawing/2014/main" id="{9AF87E07-9EC8-4820-9DB8-0955738185FD}"/>
                </a:ext>
              </a:extLst>
            </p:cNvPr>
            <p:cNvSpPr txBox="1"/>
            <p:nvPr/>
          </p:nvSpPr>
          <p:spPr>
            <a:xfrm>
              <a:off x="6875082" y="4420287"/>
              <a:ext cx="2826999" cy="1846659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CO" sz="1600"/>
                <a:t>Constancia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/>
                <a:t>Hoja de vida</a:t>
              </a:r>
              <a:endParaRPr lang="es-CO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/>
                <a:t>Encargos</a:t>
              </a:r>
              <a:endParaRPr lang="es-CO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/>
                <a:t>Delegaciones</a:t>
              </a:r>
              <a:endParaRPr lang="es-CO" sz="1600">
                <a:cs typeface="Calibri"/>
              </a:endParaRPr>
            </a:p>
            <a:p>
              <a:endParaRPr lang="es-CO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CO"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CO"/>
            </a:p>
          </p:txBody>
        </p:sp>
        <p:sp>
          <p:nvSpPr>
            <p:cNvPr id="134" name="Estrella: 5 puntas 133">
              <a:extLst>
                <a:ext uri="{FF2B5EF4-FFF2-40B4-BE49-F238E27FC236}">
                  <a16:creationId xmlns:a16="http://schemas.microsoft.com/office/drawing/2014/main" id="{AD3F28CF-38CF-E222-081A-6398EF11E33A}"/>
                </a:ext>
              </a:extLst>
            </p:cNvPr>
            <p:cNvSpPr/>
            <p:nvPr/>
          </p:nvSpPr>
          <p:spPr>
            <a:xfrm>
              <a:off x="9024298" y="1498114"/>
              <a:ext cx="1127760" cy="1011237"/>
            </a:xfrm>
            <a:prstGeom prst="star5">
              <a:avLst/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6B89F75C-6365-406D-B94C-1B20ED980C56}"/>
              </a:ext>
            </a:extLst>
          </p:cNvPr>
          <p:cNvGrpSpPr/>
          <p:nvPr/>
        </p:nvGrpSpPr>
        <p:grpSpPr>
          <a:xfrm>
            <a:off x="139568" y="45827"/>
            <a:ext cx="4208973" cy="1015663"/>
            <a:chOff x="139568" y="45827"/>
            <a:chExt cx="4208973" cy="1015663"/>
          </a:xfrm>
        </p:grpSpPr>
        <p:sp>
          <p:nvSpPr>
            <p:cNvPr id="240" name="Rectángulo 239">
              <a:extLst>
                <a:ext uri="{FF2B5EF4-FFF2-40B4-BE49-F238E27FC236}">
                  <a16:creationId xmlns:a16="http://schemas.microsoft.com/office/drawing/2014/main" id="{473DF995-8340-9807-EC78-FF423FFC6A48}"/>
                </a:ext>
              </a:extLst>
            </p:cNvPr>
            <p:cNvSpPr/>
            <p:nvPr/>
          </p:nvSpPr>
          <p:spPr>
            <a:xfrm>
              <a:off x="139568" y="45827"/>
              <a:ext cx="4208973" cy="101566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SAPIE</a:t>
              </a:r>
              <a:r>
                <a:rPr lang="es-ES" sz="6000" b="1">
                  <a:ln/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</a:t>
              </a:r>
              <a:r>
                <a:rPr lang="es-ES" sz="6000" b="1">
                  <a:ln/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r>
                <a:rPr lang="es-ES" sz="6000" b="1">
                  <a:ln/>
                  <a:solidFill>
                    <a:schemeClr val="bg2">
                      <a:lumMod val="90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.ESC</a:t>
              </a:r>
              <a:endParaRPr lang="es-ES" sz="6000" b="1">
                <a:ln/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Estrella: 5 puntas 26">
              <a:extLst>
                <a:ext uri="{FF2B5EF4-FFF2-40B4-BE49-F238E27FC236}">
                  <a16:creationId xmlns:a16="http://schemas.microsoft.com/office/drawing/2014/main" id="{92469E3F-1889-4A6A-87C5-E878AF6E0BA7}"/>
                </a:ext>
              </a:extLst>
            </p:cNvPr>
            <p:cNvSpPr/>
            <p:nvPr/>
          </p:nvSpPr>
          <p:spPr>
            <a:xfrm>
              <a:off x="1409943" y="49809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99864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886047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621D94E-64F0-4D34-BE3A-97CA297ED114}"/>
              </a:ext>
            </a:extLst>
          </p:cNvPr>
          <p:cNvGrpSpPr/>
          <p:nvPr/>
        </p:nvGrpSpPr>
        <p:grpSpPr>
          <a:xfrm>
            <a:off x="7042047" y="1281811"/>
            <a:ext cx="4609086" cy="4705782"/>
            <a:chOff x="6482193" y="2341734"/>
            <a:chExt cx="4226098" cy="402815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F8D3B56-DE6E-4BEB-B19C-61E75F6A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193" y="2341734"/>
              <a:ext cx="4015152" cy="4015152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748AC1C-8020-4A94-94C7-80809E9DEBA1}"/>
                </a:ext>
              </a:extLst>
            </p:cNvPr>
            <p:cNvSpPr/>
            <p:nvPr/>
          </p:nvSpPr>
          <p:spPr>
            <a:xfrm>
              <a:off x="8464748" y="6172294"/>
              <a:ext cx="2243543" cy="197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900" err="1"/>
                <a:t>Designed</a:t>
              </a:r>
              <a:r>
                <a:rPr lang="es-CO" sz="900"/>
                <a:t> </a:t>
              </a:r>
              <a:r>
                <a:rPr lang="es-CO" sz="900" err="1"/>
                <a:t>by</a:t>
              </a:r>
              <a:r>
                <a:rPr lang="es-CO" sz="900"/>
                <a:t> </a:t>
              </a:r>
              <a:r>
                <a:rPr lang="es-CO" sz="900" err="1"/>
                <a:t>stories</a:t>
              </a:r>
              <a:r>
                <a:rPr lang="es-CO" sz="900"/>
                <a:t> / </a:t>
              </a:r>
              <a:r>
                <a:rPr lang="es-CO" sz="900" err="1"/>
                <a:t>Freepik</a:t>
              </a:r>
              <a:r>
                <a:rPr lang="es-CO" sz="900"/>
                <a:t>  www.freepik.com</a:t>
              </a: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BFC62923-DA03-4F16-BE15-E08FF4FDBC11}"/>
              </a:ext>
            </a:extLst>
          </p:cNvPr>
          <p:cNvGrpSpPr/>
          <p:nvPr/>
        </p:nvGrpSpPr>
        <p:grpSpPr>
          <a:xfrm>
            <a:off x="795266" y="2941941"/>
            <a:ext cx="5639400" cy="2814820"/>
            <a:chOff x="5028600" y="889125"/>
            <a:chExt cx="3360040" cy="3365231"/>
          </a:xfrm>
        </p:grpSpPr>
        <p:sp>
          <p:nvSpPr>
            <p:cNvPr id="44" name="Google Shape;56;p15">
              <a:extLst>
                <a:ext uri="{FF2B5EF4-FFF2-40B4-BE49-F238E27FC236}">
                  <a16:creationId xmlns:a16="http://schemas.microsoft.com/office/drawing/2014/main" id="{59156013-F097-4A5A-A8A7-5424869F7E89}"/>
                </a:ext>
              </a:extLst>
            </p:cNvPr>
            <p:cNvSpPr/>
            <p:nvPr/>
          </p:nvSpPr>
          <p:spPr>
            <a:xfrm>
              <a:off x="7806563" y="3130301"/>
              <a:ext cx="582077" cy="986437"/>
            </a:xfrm>
            <a:custGeom>
              <a:avLst/>
              <a:gdLst/>
              <a:ahLst/>
              <a:cxnLst/>
              <a:rect l="l" t="t" r="r" b="b"/>
              <a:pathLst>
                <a:path w="14813" h="23889" extrusionOk="0">
                  <a:moveTo>
                    <a:pt x="1" y="0"/>
                  </a:moveTo>
                  <a:lnTo>
                    <a:pt x="1" y="23888"/>
                  </a:lnTo>
                  <a:lnTo>
                    <a:pt x="14813" y="119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  <p:sp>
          <p:nvSpPr>
            <p:cNvPr id="45" name="Google Shape;57;p15">
              <a:extLst>
                <a:ext uri="{FF2B5EF4-FFF2-40B4-BE49-F238E27FC236}">
                  <a16:creationId xmlns:a16="http://schemas.microsoft.com/office/drawing/2014/main" id="{AFDBAB68-2C71-425E-9E5A-31DD3A008F44}"/>
                </a:ext>
              </a:extLst>
            </p:cNvPr>
            <p:cNvSpPr/>
            <p:nvPr/>
          </p:nvSpPr>
          <p:spPr>
            <a:xfrm>
              <a:off x="7806563" y="2054550"/>
              <a:ext cx="582077" cy="986437"/>
            </a:xfrm>
            <a:custGeom>
              <a:avLst/>
              <a:gdLst/>
              <a:ahLst/>
              <a:cxnLst/>
              <a:rect l="l" t="t" r="r" b="b"/>
              <a:pathLst>
                <a:path w="14813" h="23889" extrusionOk="0">
                  <a:moveTo>
                    <a:pt x="1" y="1"/>
                  </a:moveTo>
                  <a:lnTo>
                    <a:pt x="1" y="23888"/>
                  </a:lnTo>
                  <a:lnTo>
                    <a:pt x="14813" y="119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  <p:sp>
          <p:nvSpPr>
            <p:cNvPr id="46" name="Google Shape;58;p15">
              <a:extLst>
                <a:ext uri="{FF2B5EF4-FFF2-40B4-BE49-F238E27FC236}">
                  <a16:creationId xmlns:a16="http://schemas.microsoft.com/office/drawing/2014/main" id="{2CCBCA97-4F5D-46E1-BE47-D598B61619DA}"/>
                </a:ext>
              </a:extLst>
            </p:cNvPr>
            <p:cNvSpPr/>
            <p:nvPr/>
          </p:nvSpPr>
          <p:spPr>
            <a:xfrm>
              <a:off x="7806563" y="889125"/>
              <a:ext cx="582077" cy="986458"/>
            </a:xfrm>
            <a:custGeom>
              <a:avLst/>
              <a:gdLst/>
              <a:ahLst/>
              <a:cxnLst/>
              <a:rect l="l" t="t" r="r" b="b"/>
              <a:pathLst>
                <a:path w="14813" h="23904" extrusionOk="0">
                  <a:moveTo>
                    <a:pt x="1" y="0"/>
                  </a:moveTo>
                  <a:lnTo>
                    <a:pt x="1" y="23904"/>
                  </a:lnTo>
                  <a:lnTo>
                    <a:pt x="14813" y="119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700"/>
            </a:p>
          </p:txBody>
        </p:sp>
        <p:sp>
          <p:nvSpPr>
            <p:cNvPr id="47" name="Google Shape;59;p15">
              <a:extLst>
                <a:ext uri="{FF2B5EF4-FFF2-40B4-BE49-F238E27FC236}">
                  <a16:creationId xmlns:a16="http://schemas.microsoft.com/office/drawing/2014/main" id="{CDC9912E-0145-45FC-9153-8F87DD33870E}"/>
                </a:ext>
              </a:extLst>
            </p:cNvPr>
            <p:cNvSpPr txBox="1"/>
            <p:nvPr/>
          </p:nvSpPr>
          <p:spPr>
            <a:xfrm>
              <a:off x="6323361" y="1220834"/>
              <a:ext cx="10608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Mercury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" name="Google Shape;60;p15">
              <a:extLst>
                <a:ext uri="{FF2B5EF4-FFF2-40B4-BE49-F238E27FC236}">
                  <a16:creationId xmlns:a16="http://schemas.microsoft.com/office/drawing/2014/main" id="{9BDA8BDF-DEC8-4F7A-8DA8-60385421C549}"/>
                </a:ext>
              </a:extLst>
            </p:cNvPr>
            <p:cNvSpPr txBox="1"/>
            <p:nvPr/>
          </p:nvSpPr>
          <p:spPr>
            <a:xfrm>
              <a:off x="7468508" y="1220847"/>
              <a:ext cx="3381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2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2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9" name="Google Shape;61;p15">
              <a:extLst>
                <a:ext uri="{FF2B5EF4-FFF2-40B4-BE49-F238E27FC236}">
                  <a16:creationId xmlns:a16="http://schemas.microsoft.com/office/drawing/2014/main" id="{82E4B5D7-2E81-44A0-8F49-DEF0843761D0}"/>
                </a:ext>
              </a:extLst>
            </p:cNvPr>
            <p:cNvSpPr txBox="1"/>
            <p:nvPr/>
          </p:nvSpPr>
          <p:spPr>
            <a:xfrm>
              <a:off x="6323361" y="2368705"/>
              <a:ext cx="10608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Venus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0" name="Google Shape;62;p15">
              <a:extLst>
                <a:ext uri="{FF2B5EF4-FFF2-40B4-BE49-F238E27FC236}">
                  <a16:creationId xmlns:a16="http://schemas.microsoft.com/office/drawing/2014/main" id="{46979D1F-4CE1-4A33-9BB0-90AC8AD3FDE6}"/>
                </a:ext>
              </a:extLst>
            </p:cNvPr>
            <p:cNvSpPr txBox="1"/>
            <p:nvPr/>
          </p:nvSpPr>
          <p:spPr>
            <a:xfrm>
              <a:off x="7384034" y="2368718"/>
              <a:ext cx="4227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2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1" name="Google Shape;63;p15">
              <a:extLst>
                <a:ext uri="{FF2B5EF4-FFF2-40B4-BE49-F238E27FC236}">
                  <a16:creationId xmlns:a16="http://schemas.microsoft.com/office/drawing/2014/main" id="{EEDD0778-A1F7-416E-9A7C-4DBBC6972D3C}"/>
                </a:ext>
              </a:extLst>
            </p:cNvPr>
            <p:cNvSpPr txBox="1"/>
            <p:nvPr/>
          </p:nvSpPr>
          <p:spPr>
            <a:xfrm>
              <a:off x="6323361" y="3453329"/>
              <a:ext cx="10608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Jupiter</a:t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2" name="Google Shape;64;p15">
              <a:extLst>
                <a:ext uri="{FF2B5EF4-FFF2-40B4-BE49-F238E27FC236}">
                  <a16:creationId xmlns:a16="http://schemas.microsoft.com/office/drawing/2014/main" id="{FE8A48F1-6A90-478C-8EF8-ADF12441C724}"/>
                </a:ext>
              </a:extLst>
            </p:cNvPr>
            <p:cNvSpPr txBox="1"/>
            <p:nvPr/>
          </p:nvSpPr>
          <p:spPr>
            <a:xfrm>
              <a:off x="7384034" y="3453342"/>
              <a:ext cx="422700" cy="3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3" name="Google Shape;65;p15">
              <a:extLst>
                <a:ext uri="{FF2B5EF4-FFF2-40B4-BE49-F238E27FC236}">
                  <a16:creationId xmlns:a16="http://schemas.microsoft.com/office/drawing/2014/main" id="{C76BFECD-A00C-46B6-BD92-BB431B2B130A}"/>
                </a:ext>
              </a:extLst>
            </p:cNvPr>
            <p:cNvSpPr/>
            <p:nvPr/>
          </p:nvSpPr>
          <p:spPr>
            <a:xfrm>
              <a:off x="6005922" y="3278156"/>
              <a:ext cx="1843325" cy="690778"/>
            </a:xfrm>
            <a:custGeom>
              <a:avLst/>
              <a:gdLst/>
              <a:ahLst/>
              <a:cxnLst/>
              <a:rect l="l" t="t" r="r" b="b"/>
              <a:pathLst>
                <a:path w="50613" h="18967" extrusionOk="0">
                  <a:moveTo>
                    <a:pt x="2524" y="0"/>
                  </a:moveTo>
                  <a:cubicBezTo>
                    <a:pt x="1129" y="0"/>
                    <a:pt x="0" y="1129"/>
                    <a:pt x="0" y="2524"/>
                  </a:cubicBezTo>
                  <a:lnTo>
                    <a:pt x="0" y="18966"/>
                  </a:lnTo>
                  <a:lnTo>
                    <a:pt x="50613" y="18966"/>
                  </a:lnTo>
                  <a:lnTo>
                    <a:pt x="5061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s-CO">
                  <a:latin typeface="Calibri"/>
                  <a:cs typeface="Calibri"/>
                </a:rPr>
                <a:t>        </a:t>
              </a:r>
              <a:endParaRPr lang="es-CO"/>
            </a:p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s-CO">
                  <a:latin typeface="Calibri"/>
                  <a:cs typeface="Calibri"/>
                </a:rPr>
                <a:t>       Asistencia capacitaciones</a:t>
              </a:r>
              <a:endParaRPr lang="es-CO">
                <a:cs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  <p:sp>
          <p:nvSpPr>
            <p:cNvPr id="54" name="Google Shape;66;p15">
              <a:extLst>
                <a:ext uri="{FF2B5EF4-FFF2-40B4-BE49-F238E27FC236}">
                  <a16:creationId xmlns:a16="http://schemas.microsoft.com/office/drawing/2014/main" id="{B76B2941-E30B-4ADA-96C2-CB3D7AE38E96}"/>
                </a:ext>
              </a:extLst>
            </p:cNvPr>
            <p:cNvSpPr/>
            <p:nvPr/>
          </p:nvSpPr>
          <p:spPr>
            <a:xfrm>
              <a:off x="6005922" y="3358061"/>
              <a:ext cx="338087" cy="210435"/>
            </a:xfrm>
            <a:custGeom>
              <a:avLst/>
              <a:gdLst/>
              <a:ahLst/>
              <a:cxnLst/>
              <a:rect l="l" t="t" r="r" b="b"/>
              <a:pathLst>
                <a:path w="9283" h="5778" extrusionOk="0">
                  <a:moveTo>
                    <a:pt x="0" y="1"/>
                  </a:moveTo>
                  <a:lnTo>
                    <a:pt x="0" y="5643"/>
                  </a:lnTo>
                  <a:cubicBezTo>
                    <a:pt x="792" y="5735"/>
                    <a:pt x="1526" y="5777"/>
                    <a:pt x="2205" y="5777"/>
                  </a:cubicBezTo>
                  <a:cubicBezTo>
                    <a:pt x="7332" y="5777"/>
                    <a:pt x="9283" y="3360"/>
                    <a:pt x="8715" y="1505"/>
                  </a:cubicBezTo>
                  <a:cubicBezTo>
                    <a:pt x="8511" y="832"/>
                    <a:pt x="8234" y="601"/>
                    <a:pt x="7735" y="601"/>
                  </a:cubicBezTo>
                  <a:cubicBezTo>
                    <a:pt x="7049" y="601"/>
                    <a:pt x="5943" y="1038"/>
                    <a:pt x="4029" y="1364"/>
                  </a:cubicBezTo>
                  <a:cubicBezTo>
                    <a:pt x="3652" y="1430"/>
                    <a:pt x="3307" y="1459"/>
                    <a:pt x="2992" y="1459"/>
                  </a:cubicBezTo>
                  <a:cubicBezTo>
                    <a:pt x="747" y="145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;p15">
              <a:extLst>
                <a:ext uri="{FF2B5EF4-FFF2-40B4-BE49-F238E27FC236}">
                  <a16:creationId xmlns:a16="http://schemas.microsoft.com/office/drawing/2014/main" id="{0CD43869-094C-42D0-BE2B-0040A556C946}"/>
                </a:ext>
              </a:extLst>
            </p:cNvPr>
            <p:cNvSpPr/>
            <p:nvPr/>
          </p:nvSpPr>
          <p:spPr>
            <a:xfrm>
              <a:off x="5028600" y="3464807"/>
              <a:ext cx="1294767" cy="789549"/>
            </a:xfrm>
            <a:custGeom>
              <a:avLst/>
              <a:gdLst/>
              <a:ahLst/>
              <a:cxnLst/>
              <a:rect l="l" t="t" r="r" b="b"/>
              <a:pathLst>
                <a:path w="35551" h="21679" extrusionOk="0">
                  <a:moveTo>
                    <a:pt x="35550" y="1"/>
                  </a:moveTo>
                  <a:cubicBezTo>
                    <a:pt x="34514" y="2409"/>
                    <a:pt x="26958" y="3041"/>
                    <a:pt x="19320" y="3041"/>
                  </a:cubicBezTo>
                  <a:cubicBezTo>
                    <a:pt x="10902" y="3041"/>
                    <a:pt x="2383" y="2274"/>
                    <a:pt x="2383" y="2274"/>
                  </a:cubicBezTo>
                  <a:cubicBezTo>
                    <a:pt x="1082" y="2274"/>
                    <a:pt x="1" y="3339"/>
                    <a:pt x="1" y="4656"/>
                  </a:cubicBezTo>
                  <a:lnTo>
                    <a:pt x="1" y="19312"/>
                  </a:lnTo>
                  <a:cubicBezTo>
                    <a:pt x="1" y="20613"/>
                    <a:pt x="1082" y="21678"/>
                    <a:pt x="2383" y="21678"/>
                  </a:cubicBezTo>
                  <a:lnTo>
                    <a:pt x="33183" y="21678"/>
                  </a:lnTo>
                  <a:cubicBezTo>
                    <a:pt x="34484" y="21678"/>
                    <a:pt x="35550" y="20613"/>
                    <a:pt x="35550" y="19312"/>
                  </a:cubicBezTo>
                  <a:lnTo>
                    <a:pt x="35550" y="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4000">
                  <a:latin typeface="Bookman Old Style" panose="02050604050505020204" pitchFamily="18" charset="0"/>
                </a:rPr>
                <a:t>3</a:t>
              </a:r>
              <a:endParaRPr sz="4000">
                <a:latin typeface="Bookman Old Style" panose="02050604050505020204" pitchFamily="18" charset="0"/>
              </a:endParaRPr>
            </a:p>
          </p:txBody>
        </p:sp>
        <p:sp>
          <p:nvSpPr>
            <p:cNvPr id="56" name="Google Shape;68;p15">
              <a:extLst>
                <a:ext uri="{FF2B5EF4-FFF2-40B4-BE49-F238E27FC236}">
                  <a16:creationId xmlns:a16="http://schemas.microsoft.com/office/drawing/2014/main" id="{39E6FD85-BFEF-453B-8B3D-4D5566A5B710}"/>
                </a:ext>
              </a:extLst>
            </p:cNvPr>
            <p:cNvSpPr/>
            <p:nvPr/>
          </p:nvSpPr>
          <p:spPr>
            <a:xfrm>
              <a:off x="6005922" y="2204941"/>
              <a:ext cx="1843325" cy="691361"/>
            </a:xfrm>
            <a:custGeom>
              <a:avLst/>
              <a:gdLst/>
              <a:ahLst/>
              <a:cxnLst/>
              <a:rect l="l" t="t" r="r" b="b"/>
              <a:pathLst>
                <a:path w="50613" h="18983" extrusionOk="0">
                  <a:moveTo>
                    <a:pt x="2524" y="1"/>
                  </a:moveTo>
                  <a:cubicBezTo>
                    <a:pt x="1129" y="1"/>
                    <a:pt x="0" y="1129"/>
                    <a:pt x="0" y="2524"/>
                  </a:cubicBezTo>
                  <a:lnTo>
                    <a:pt x="0" y="18982"/>
                  </a:lnTo>
                  <a:lnTo>
                    <a:pt x="50613" y="18982"/>
                  </a:lnTo>
                  <a:lnTo>
                    <a:pt x="50613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s-CO"/>
                <a:t>    Compartir y difundir</a:t>
              </a:r>
              <a:endParaRPr/>
            </a:p>
          </p:txBody>
        </p:sp>
        <p:sp>
          <p:nvSpPr>
            <p:cNvPr id="57" name="Google Shape;69;p15">
              <a:extLst>
                <a:ext uri="{FF2B5EF4-FFF2-40B4-BE49-F238E27FC236}">
                  <a16:creationId xmlns:a16="http://schemas.microsoft.com/office/drawing/2014/main" id="{76722DD6-39C7-40A6-ADDB-198EC7244FF1}"/>
                </a:ext>
              </a:extLst>
            </p:cNvPr>
            <p:cNvSpPr/>
            <p:nvPr/>
          </p:nvSpPr>
          <p:spPr>
            <a:xfrm>
              <a:off x="6005922" y="2284846"/>
              <a:ext cx="338050" cy="210580"/>
            </a:xfrm>
            <a:custGeom>
              <a:avLst/>
              <a:gdLst/>
              <a:ahLst/>
              <a:cxnLst/>
              <a:rect l="l" t="t" r="r" b="b"/>
              <a:pathLst>
                <a:path w="9282" h="5782" extrusionOk="0">
                  <a:moveTo>
                    <a:pt x="0" y="1"/>
                  </a:moveTo>
                  <a:lnTo>
                    <a:pt x="0" y="5644"/>
                  </a:lnTo>
                  <a:cubicBezTo>
                    <a:pt x="801" y="5738"/>
                    <a:pt x="1544" y="5782"/>
                    <a:pt x="2230" y="5782"/>
                  </a:cubicBezTo>
                  <a:cubicBezTo>
                    <a:pt x="7338" y="5782"/>
                    <a:pt x="9282" y="3358"/>
                    <a:pt x="8715" y="1506"/>
                  </a:cubicBezTo>
                  <a:cubicBezTo>
                    <a:pt x="8510" y="838"/>
                    <a:pt x="8232" y="608"/>
                    <a:pt x="7731" y="608"/>
                  </a:cubicBezTo>
                  <a:cubicBezTo>
                    <a:pt x="7045" y="608"/>
                    <a:pt x="5940" y="1039"/>
                    <a:pt x="4029" y="1365"/>
                  </a:cubicBezTo>
                  <a:cubicBezTo>
                    <a:pt x="3652" y="1430"/>
                    <a:pt x="3307" y="1459"/>
                    <a:pt x="2992" y="1459"/>
                  </a:cubicBezTo>
                  <a:cubicBezTo>
                    <a:pt x="747" y="145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0;p15">
              <a:extLst>
                <a:ext uri="{FF2B5EF4-FFF2-40B4-BE49-F238E27FC236}">
                  <a16:creationId xmlns:a16="http://schemas.microsoft.com/office/drawing/2014/main" id="{749100E4-A98C-4D7C-A0A5-E6DEBE80EDF7}"/>
                </a:ext>
              </a:extLst>
            </p:cNvPr>
            <p:cNvSpPr/>
            <p:nvPr/>
          </p:nvSpPr>
          <p:spPr>
            <a:xfrm>
              <a:off x="5028600" y="2391628"/>
              <a:ext cx="1294767" cy="790095"/>
            </a:xfrm>
            <a:custGeom>
              <a:avLst/>
              <a:gdLst/>
              <a:ahLst/>
              <a:cxnLst/>
              <a:rect l="l" t="t" r="r" b="b"/>
              <a:pathLst>
                <a:path w="35551" h="21694" extrusionOk="0">
                  <a:moveTo>
                    <a:pt x="35550" y="0"/>
                  </a:moveTo>
                  <a:cubicBezTo>
                    <a:pt x="34515" y="2413"/>
                    <a:pt x="26978" y="3046"/>
                    <a:pt x="19350" y="3046"/>
                  </a:cubicBezTo>
                  <a:cubicBezTo>
                    <a:pt x="10922" y="3046"/>
                    <a:pt x="2383" y="2273"/>
                    <a:pt x="2383" y="2273"/>
                  </a:cubicBezTo>
                  <a:cubicBezTo>
                    <a:pt x="1082" y="2273"/>
                    <a:pt x="1" y="3354"/>
                    <a:pt x="1" y="4655"/>
                  </a:cubicBezTo>
                  <a:lnTo>
                    <a:pt x="1" y="19311"/>
                  </a:lnTo>
                  <a:cubicBezTo>
                    <a:pt x="1" y="20612"/>
                    <a:pt x="1082" y="21693"/>
                    <a:pt x="2383" y="21693"/>
                  </a:cubicBezTo>
                  <a:lnTo>
                    <a:pt x="33183" y="21693"/>
                  </a:lnTo>
                  <a:cubicBezTo>
                    <a:pt x="34484" y="21693"/>
                    <a:pt x="35550" y="20612"/>
                    <a:pt x="35550" y="19311"/>
                  </a:cubicBezTo>
                  <a:lnTo>
                    <a:pt x="3555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4000">
                  <a:latin typeface="Bookman Old Style" panose="02050604050505020204" pitchFamily="18" charset="0"/>
                </a:rPr>
                <a:t>2</a:t>
              </a:r>
              <a:endParaRPr sz="4000">
                <a:latin typeface="Bookman Old Style" panose="02050604050505020204" pitchFamily="18" charset="0"/>
              </a:endParaRPr>
            </a:p>
          </p:txBody>
        </p:sp>
        <p:sp>
          <p:nvSpPr>
            <p:cNvPr id="59" name="Google Shape;71;p15">
              <a:extLst>
                <a:ext uri="{FF2B5EF4-FFF2-40B4-BE49-F238E27FC236}">
                  <a16:creationId xmlns:a16="http://schemas.microsoft.com/office/drawing/2014/main" id="{46032CE5-73B0-4132-A68C-E6632FF68DD6}"/>
                </a:ext>
              </a:extLst>
            </p:cNvPr>
            <p:cNvSpPr/>
            <p:nvPr/>
          </p:nvSpPr>
          <p:spPr>
            <a:xfrm>
              <a:off x="6005922" y="1023134"/>
              <a:ext cx="1843325" cy="691324"/>
            </a:xfrm>
            <a:custGeom>
              <a:avLst/>
              <a:gdLst/>
              <a:ahLst/>
              <a:cxnLst/>
              <a:rect l="l" t="t" r="r" b="b"/>
              <a:pathLst>
                <a:path w="50613" h="18982" extrusionOk="0">
                  <a:moveTo>
                    <a:pt x="2524" y="0"/>
                  </a:moveTo>
                  <a:cubicBezTo>
                    <a:pt x="1129" y="0"/>
                    <a:pt x="0" y="1144"/>
                    <a:pt x="0" y="2539"/>
                  </a:cubicBezTo>
                  <a:lnTo>
                    <a:pt x="0" y="18982"/>
                  </a:lnTo>
                  <a:lnTo>
                    <a:pt x="50613" y="18982"/>
                  </a:lnTo>
                  <a:lnTo>
                    <a:pt x="50613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s-CO"/>
                <a:t>Ideas destacadas </a:t>
              </a:r>
            </a:p>
          </p:txBody>
        </p:sp>
        <p:sp>
          <p:nvSpPr>
            <p:cNvPr id="60" name="Google Shape;72;p15">
              <a:extLst>
                <a:ext uri="{FF2B5EF4-FFF2-40B4-BE49-F238E27FC236}">
                  <a16:creationId xmlns:a16="http://schemas.microsoft.com/office/drawing/2014/main" id="{AB9649F6-2162-4AA0-BC46-9B50645B5272}"/>
                </a:ext>
              </a:extLst>
            </p:cNvPr>
            <p:cNvSpPr/>
            <p:nvPr/>
          </p:nvSpPr>
          <p:spPr>
            <a:xfrm>
              <a:off x="6005922" y="1116320"/>
              <a:ext cx="338050" cy="210617"/>
            </a:xfrm>
            <a:custGeom>
              <a:avLst/>
              <a:gdLst/>
              <a:ahLst/>
              <a:cxnLst/>
              <a:rect l="l" t="t" r="r" b="b"/>
              <a:pathLst>
                <a:path w="9282" h="5783" extrusionOk="0">
                  <a:moveTo>
                    <a:pt x="0" y="1"/>
                  </a:moveTo>
                  <a:lnTo>
                    <a:pt x="0" y="5643"/>
                  </a:lnTo>
                  <a:cubicBezTo>
                    <a:pt x="805" y="5738"/>
                    <a:pt x="1551" y="5782"/>
                    <a:pt x="2239" y="5782"/>
                  </a:cubicBezTo>
                  <a:cubicBezTo>
                    <a:pt x="7341" y="5782"/>
                    <a:pt x="9281" y="3372"/>
                    <a:pt x="8715" y="1521"/>
                  </a:cubicBezTo>
                  <a:cubicBezTo>
                    <a:pt x="8510" y="845"/>
                    <a:pt x="8231" y="612"/>
                    <a:pt x="7728" y="612"/>
                  </a:cubicBezTo>
                  <a:cubicBezTo>
                    <a:pt x="7041" y="612"/>
                    <a:pt x="5937" y="1045"/>
                    <a:pt x="4029" y="1380"/>
                  </a:cubicBezTo>
                  <a:cubicBezTo>
                    <a:pt x="3662" y="1442"/>
                    <a:pt x="3325" y="1469"/>
                    <a:pt x="3016" y="1469"/>
                  </a:cubicBezTo>
                  <a:cubicBezTo>
                    <a:pt x="753" y="146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;p15">
              <a:extLst>
                <a:ext uri="{FF2B5EF4-FFF2-40B4-BE49-F238E27FC236}">
                  <a16:creationId xmlns:a16="http://schemas.microsoft.com/office/drawing/2014/main" id="{646B1DF3-07F1-4577-A5A7-7F47D0E5E4DA}"/>
                </a:ext>
              </a:extLst>
            </p:cNvPr>
            <p:cNvSpPr/>
            <p:nvPr/>
          </p:nvSpPr>
          <p:spPr>
            <a:xfrm>
              <a:off x="5028600" y="1223649"/>
              <a:ext cx="1294767" cy="789513"/>
            </a:xfrm>
            <a:custGeom>
              <a:avLst/>
              <a:gdLst/>
              <a:ahLst/>
              <a:cxnLst/>
              <a:rect l="l" t="t" r="r" b="b"/>
              <a:pathLst>
                <a:path w="35551" h="21678" extrusionOk="0">
                  <a:moveTo>
                    <a:pt x="35550" y="0"/>
                  </a:moveTo>
                  <a:cubicBezTo>
                    <a:pt x="34514" y="2409"/>
                    <a:pt x="26958" y="3040"/>
                    <a:pt x="19320" y="3040"/>
                  </a:cubicBezTo>
                  <a:cubicBezTo>
                    <a:pt x="10902" y="3040"/>
                    <a:pt x="2383" y="2273"/>
                    <a:pt x="2383" y="2273"/>
                  </a:cubicBezTo>
                  <a:cubicBezTo>
                    <a:pt x="1082" y="2273"/>
                    <a:pt x="1" y="3339"/>
                    <a:pt x="1" y="4640"/>
                  </a:cubicBezTo>
                  <a:lnTo>
                    <a:pt x="1" y="19296"/>
                  </a:lnTo>
                  <a:cubicBezTo>
                    <a:pt x="1" y="20612"/>
                    <a:pt x="1082" y="21678"/>
                    <a:pt x="2383" y="21678"/>
                  </a:cubicBezTo>
                  <a:lnTo>
                    <a:pt x="33183" y="21678"/>
                  </a:lnTo>
                  <a:cubicBezTo>
                    <a:pt x="34484" y="21678"/>
                    <a:pt x="35550" y="20612"/>
                    <a:pt x="35550" y="19296"/>
                  </a:cubicBezTo>
                  <a:lnTo>
                    <a:pt x="3555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4000">
                  <a:latin typeface="Bookman Old Style" panose="02050604050505020204" pitchFamily="18" charset="0"/>
                </a:rPr>
                <a:t>1</a:t>
              </a:r>
              <a:endParaRPr sz="400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120" name="Grupo 5119">
            <a:extLst>
              <a:ext uri="{FF2B5EF4-FFF2-40B4-BE49-F238E27FC236}">
                <a16:creationId xmlns:a16="http://schemas.microsoft.com/office/drawing/2014/main" id="{478350E9-DA60-479A-9030-8D2BD93A74EF}"/>
              </a:ext>
            </a:extLst>
          </p:cNvPr>
          <p:cNvGrpSpPr/>
          <p:nvPr/>
        </p:nvGrpSpPr>
        <p:grpSpPr>
          <a:xfrm>
            <a:off x="1602040" y="573310"/>
            <a:ext cx="7002494" cy="1046698"/>
            <a:chOff x="1602040" y="573310"/>
            <a:chExt cx="7002494" cy="1046698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4224143-9401-481B-B834-AC265631568F}"/>
                </a:ext>
              </a:extLst>
            </p:cNvPr>
            <p:cNvGrpSpPr/>
            <p:nvPr/>
          </p:nvGrpSpPr>
          <p:grpSpPr>
            <a:xfrm>
              <a:off x="1602040" y="604345"/>
              <a:ext cx="7002494" cy="1015663"/>
              <a:chOff x="-1257190" y="45827"/>
              <a:chExt cx="7002494" cy="1015663"/>
            </a:xfrm>
          </p:grpSpPr>
          <p:sp>
            <p:nvSpPr>
              <p:cNvPr id="20" name="Estrella: 5 puntas 19">
                <a:extLst>
                  <a:ext uri="{FF2B5EF4-FFF2-40B4-BE49-F238E27FC236}">
                    <a16:creationId xmlns:a16="http://schemas.microsoft.com/office/drawing/2014/main" id="{C78D299F-C1C8-4C4C-8C64-AFF3AB6098BD}"/>
                  </a:ext>
                </a:extLst>
              </p:cNvPr>
              <p:cNvSpPr/>
              <p:nvPr/>
            </p:nvSpPr>
            <p:spPr>
              <a:xfrm>
                <a:off x="4119277" y="45827"/>
                <a:ext cx="294680" cy="227759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CC9900"/>
              </a:solidFill>
              <a:ln>
                <a:solidFill>
                  <a:srgbClr val="CC9900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DAF11821-927D-4ED7-A4FF-7454543AA7A8}"/>
                  </a:ext>
                </a:extLst>
              </p:cNvPr>
              <p:cNvSpPr/>
              <p:nvPr/>
            </p:nvSpPr>
            <p:spPr>
              <a:xfrm>
                <a:off x="-1257190" y="45827"/>
                <a:ext cx="7002494" cy="1015663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s-ES" sz="6000" b="1" dirty="0">
                    <a:ln/>
                    <a:solidFill>
                      <a:schemeClr val="bg2">
                        <a:lumMod val="90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CEREMONIA SAPIE</a:t>
                </a:r>
                <a:r>
                  <a:rPr lang="es-ES" sz="6000" b="1" dirty="0">
                    <a:ln/>
                    <a:solidFill>
                      <a:srgbClr val="FF0000"/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N</a:t>
                </a:r>
                <a:r>
                  <a:rPr lang="es-ES" sz="6000" b="1" dirty="0">
                    <a:ln/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S</a:t>
                </a:r>
              </a:p>
            </p:txBody>
          </p:sp>
        </p:grpSp>
        <p:sp>
          <p:nvSpPr>
            <p:cNvPr id="63" name="Estrella: 5 puntas 62">
              <a:extLst>
                <a:ext uri="{FF2B5EF4-FFF2-40B4-BE49-F238E27FC236}">
                  <a16:creationId xmlns:a16="http://schemas.microsoft.com/office/drawing/2014/main" id="{0D4B0A72-3191-4D0A-A3D9-EE1D4A82D3F9}"/>
                </a:ext>
              </a:extLst>
            </p:cNvPr>
            <p:cNvSpPr/>
            <p:nvPr/>
          </p:nvSpPr>
          <p:spPr>
            <a:xfrm>
              <a:off x="4937333" y="573310"/>
              <a:ext cx="294680" cy="2277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C9900"/>
            </a:solidFill>
            <a:ln>
              <a:solidFill>
                <a:srgbClr val="CC99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19D3042C-79A3-4968-88F8-06044C325D58}"/>
              </a:ext>
            </a:extLst>
          </p:cNvPr>
          <p:cNvSpPr/>
          <p:nvPr/>
        </p:nvSpPr>
        <p:spPr>
          <a:xfrm>
            <a:off x="1559504" y="1925263"/>
            <a:ext cx="4165600" cy="5782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 b="1"/>
              <a:t>CATEGORÍAS</a:t>
            </a:r>
          </a:p>
        </p:txBody>
      </p:sp>
    </p:spTree>
    <p:extLst>
      <p:ext uri="{BB962C8B-B14F-4D97-AF65-F5344CB8AC3E}">
        <p14:creationId xmlns:p14="http://schemas.microsoft.com/office/powerpoint/2010/main" val="120042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CBF8FF3-03D5-4C24-BDB2-83B58C5A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328" y="4104928"/>
            <a:ext cx="2504501" cy="1990761"/>
          </a:xfrm>
          <a:prstGeom prst="rect">
            <a:avLst/>
          </a:prstGeom>
        </p:spPr>
      </p:pic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E923B07-4CFA-44A1-8907-C9DE994FF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3" y="1790757"/>
            <a:ext cx="4277950" cy="4301616"/>
          </a:xfrm>
          <a:prstGeom prst="rect">
            <a:avLst/>
          </a:prstGeom>
        </p:spPr>
      </p:pic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5">
            <a:extLst>
              <a:ext uri="{FF2B5EF4-FFF2-40B4-BE49-F238E27FC236}">
                <a16:creationId xmlns:a16="http://schemas.microsoft.com/office/drawing/2014/main" id="{DF0DEEA0-E8FB-4423-92ED-B359CDF948FC}"/>
              </a:ext>
            </a:extLst>
          </p:cNvPr>
          <p:cNvSpPr txBox="1"/>
          <p:nvPr/>
        </p:nvSpPr>
        <p:spPr>
          <a:xfrm>
            <a:off x="2540193" y="397690"/>
            <a:ext cx="57249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4A4E5A1-3BB9-4513-AEA6-C0B65B9F8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990" y="2924624"/>
            <a:ext cx="3082587" cy="199108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F193CFE-281A-47E0-9AAC-252CF1EFA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1" y="1546493"/>
            <a:ext cx="2504502" cy="197477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8A7A799-0143-4B95-8E89-2999A4933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3557" y="1739289"/>
            <a:ext cx="2375972" cy="17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B2242-56D1-E838-D3D9-C3FBD8BF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72" y="232436"/>
            <a:ext cx="10515600" cy="581737"/>
          </a:xfrm>
        </p:spPr>
        <p:txBody>
          <a:bodyPr/>
          <a:lstStyle/>
          <a:p>
            <a:pPr algn="ctr"/>
            <a:r>
              <a:rPr lang="es-ES" b="1">
                <a:cs typeface="Calibri Light"/>
              </a:rPr>
              <a:t>Herramienta de medición</a:t>
            </a:r>
            <a:endParaRPr lang="es-ES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B781C-D5FB-55F8-D3FC-1227C4D22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992"/>
            <a:ext cx="10515600" cy="1540485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OpenSans-Light"/>
                <a:cs typeface="Calibri"/>
              </a:rPr>
              <a:t>Tablero Control </a:t>
            </a:r>
            <a:endParaRPr lang="en-US" dirty="0">
              <a:latin typeface="OpenSans-Light"/>
            </a:endParaRPr>
          </a:p>
          <a:p>
            <a:pPr marL="0" indent="0" algn="ctr">
              <a:buNone/>
            </a:pPr>
            <a:r>
              <a:rPr lang="es-ES" dirty="0">
                <a:latin typeface="OpenSans-Light"/>
                <a:cs typeface="Calibri"/>
              </a:rPr>
              <a:t>Diseñar una herramienta que permita medir y hacer seguimiento de la Cultura de Gestión del Conocimiento.</a:t>
            </a:r>
          </a:p>
        </p:txBody>
      </p:sp>
      <p:pic>
        <p:nvPicPr>
          <p:cNvPr id="5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7E18AA02-5DDD-9FF3-22E0-47BD8337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3AF814-8447-D250-8288-DC20990EE158}"/>
              </a:ext>
            </a:extLst>
          </p:cNvPr>
          <p:cNvSpPr txBox="1"/>
          <p:nvPr/>
        </p:nvSpPr>
        <p:spPr>
          <a:xfrm>
            <a:off x="1066800" y="29648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>
              <a:cs typeface="Calibri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3A2CB984-A66E-9614-C45C-DC04A24D3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8574"/>
              </p:ext>
            </p:extLst>
          </p:nvPr>
        </p:nvGraphicFramePr>
        <p:xfrm>
          <a:off x="539647" y="2442060"/>
          <a:ext cx="11092720" cy="326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3574">
                  <a:extLst>
                    <a:ext uri="{9D8B030D-6E8A-4147-A177-3AD203B41FA5}">
                      <a16:colId xmlns:a16="http://schemas.microsoft.com/office/drawing/2014/main" val="3521139339"/>
                    </a:ext>
                  </a:extLst>
                </a:gridCol>
                <a:gridCol w="2117944">
                  <a:extLst>
                    <a:ext uri="{9D8B030D-6E8A-4147-A177-3AD203B41FA5}">
                      <a16:colId xmlns:a16="http://schemas.microsoft.com/office/drawing/2014/main" val="1859246521"/>
                    </a:ext>
                  </a:extLst>
                </a:gridCol>
                <a:gridCol w="2531202">
                  <a:extLst>
                    <a:ext uri="{9D8B030D-6E8A-4147-A177-3AD203B41FA5}">
                      <a16:colId xmlns:a16="http://schemas.microsoft.com/office/drawing/2014/main" val="2892789344"/>
                    </a:ext>
                  </a:extLst>
                </a:gridCol>
              </a:tblGrid>
              <a:tr h="413606">
                <a:tc>
                  <a:txBody>
                    <a:bodyPr/>
                    <a:lstStyle/>
                    <a:p>
                      <a:pPr algn="ctr"/>
                      <a:r>
                        <a:rPr lang="es-CO" sz="2000" noProof="0" dirty="0"/>
                        <a:t>Proceso</a:t>
                      </a:r>
                      <a:endParaRPr lang="es-CO" sz="2000" noProof="0" dirty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noProof="0"/>
                        <a:t>Indicadores</a:t>
                      </a:r>
                      <a:endParaRPr lang="es-CO" sz="20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noProof="0"/>
                        <a:t>Tipo de indicadores</a:t>
                      </a:r>
                      <a:endParaRPr lang="es-CO" sz="2000" noProof="0">
                        <a:latin typeface="OpenSans-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463899"/>
                  </a:ext>
                </a:extLst>
              </a:tr>
              <a:tr h="509926">
                <a:tc>
                  <a:txBody>
                    <a:bodyPr/>
                    <a:lstStyle/>
                    <a:p>
                      <a:r>
                        <a:rPr lang="es-CO" sz="2400" noProof="0"/>
                        <a:t>Mitigar la fuga de conocimiento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noProof="0"/>
                        <a:t>5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noProof="0"/>
                        <a:t>De producto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858616"/>
                  </a:ext>
                </a:extLst>
              </a:tr>
              <a:tr h="509926">
                <a:tc>
                  <a:txBody>
                    <a:bodyPr/>
                    <a:lstStyle/>
                    <a:p>
                      <a:r>
                        <a:rPr lang="es-CO" sz="2400" noProof="0"/>
                        <a:t>Fortalecer la entidad mediante alianzas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noProof="0"/>
                        <a:t>1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b="0" u="none" strike="noStrike" noProof="0"/>
                        <a:t>De producto</a:t>
                      </a:r>
                      <a:endParaRPr lang="es-CO" sz="2400" b="0" i="0" u="none" strike="noStrike" noProof="0">
                        <a:latin typeface="OpenSans-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826153"/>
                  </a:ext>
                </a:extLst>
              </a:tr>
              <a:tr h="9178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2400" noProof="0"/>
                        <a:t>Fortalecer mecanismos para compartir conocimientos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2400" noProof="0" dirty="0"/>
                        <a:t>1</a:t>
                      </a:r>
                      <a:endParaRPr lang="es-CO" sz="2400" noProof="0" dirty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b="0" u="none" strike="noStrike" noProof="0"/>
                        <a:t>De producto</a:t>
                      </a:r>
                      <a:endParaRPr lang="es-CO" sz="2400" b="0" i="0" u="none" strike="noStrike" noProof="0">
                        <a:latin typeface="OpenSans-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671683"/>
                  </a:ext>
                </a:extLst>
              </a:tr>
              <a:tr h="9178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2400" noProof="0"/>
                        <a:t>Fortalecer procesos de aprendizaje organizacional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2400" noProof="0"/>
                        <a:t>1</a:t>
                      </a:r>
                      <a:endParaRPr lang="es-CO" sz="2400" noProof="0">
                        <a:latin typeface="OpenSans-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b="0" u="none" strike="noStrike" noProof="0" dirty="0"/>
                        <a:t>De producto</a:t>
                      </a:r>
                      <a:endParaRPr lang="es-CO" sz="2400" b="0" i="0" u="none" strike="noStrike" noProof="0" dirty="0">
                        <a:latin typeface="OpenSans-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58962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C4F8A22-522C-F6D6-3BEC-3B825D2E1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82" t="38999" r="5395" b="23709"/>
          <a:stretch/>
        </p:blipFill>
        <p:spPr>
          <a:xfrm>
            <a:off x="10917388" y="238126"/>
            <a:ext cx="941237" cy="10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93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C32CB993-2A03-4ED3-B3E3-CDA7340E3889}"/>
              </a:ext>
            </a:extLst>
          </p:cNvPr>
          <p:cNvSpPr txBox="1">
            <a:spLocks/>
          </p:cNvSpPr>
          <p:nvPr/>
        </p:nvSpPr>
        <p:spPr>
          <a:xfrm>
            <a:off x="424866" y="4672306"/>
            <a:ext cx="11488616" cy="1631179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8138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1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es-CO" sz="5000" b="1">
                <a:solidFill>
                  <a:srgbClr val="002060"/>
                </a:solidFill>
                <a:latin typeface="CountryBlueprint"/>
                <a:sym typeface="CountryBlueprint"/>
              </a:rPr>
              <a:t>Muchas gracias por su atención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CuadroTexto 15">
            <a:extLst>
              <a:ext uri="{FF2B5EF4-FFF2-40B4-BE49-F238E27FC236}">
                <a16:creationId xmlns:a16="http://schemas.microsoft.com/office/drawing/2014/main" id="{C12DD529-9E72-4338-8BED-53EA9D0631A9}"/>
              </a:ext>
            </a:extLst>
          </p:cNvPr>
          <p:cNvSpPr txBox="1"/>
          <p:nvPr/>
        </p:nvSpPr>
        <p:spPr>
          <a:xfrm>
            <a:off x="2788073" y="232437"/>
            <a:ext cx="57249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BB974B5-DB6C-4E29-AD30-DFE240424ABC}"/>
              </a:ext>
            </a:extLst>
          </p:cNvPr>
          <p:cNvSpPr txBox="1">
            <a:spLocks/>
          </p:cNvSpPr>
          <p:nvPr/>
        </p:nvSpPr>
        <p:spPr>
          <a:xfrm>
            <a:off x="650711" y="2088851"/>
            <a:ext cx="10469557" cy="2402359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8138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1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es-CO" sz="5000" b="1">
                <a:latin typeface="Georgia Pro Black"/>
                <a:sym typeface="CountryBlueprint"/>
              </a:rPr>
              <a:t>"La Innovación no es cuestión de dinero,</a:t>
            </a:r>
            <a:r>
              <a:rPr lang="es-CO" sz="5000" b="1">
                <a:solidFill>
                  <a:srgbClr val="C00000"/>
                </a:solidFill>
                <a:latin typeface="Georgia Pro Black"/>
                <a:sym typeface="CountryBlueprint"/>
              </a:rPr>
              <a:t> </a:t>
            </a:r>
            <a:endParaRPr lang="en-US">
              <a:latin typeface="Georgia Pro Black"/>
              <a:sym typeface="CountryBlueprint"/>
            </a:endParaRPr>
          </a:p>
          <a:p>
            <a:pPr algn="ctr">
              <a:spcAft>
                <a:spcPts val="0"/>
              </a:spcAft>
              <a:defRPr/>
            </a:pPr>
            <a:r>
              <a:rPr lang="es-CO" sz="5000" b="1">
                <a:solidFill>
                  <a:srgbClr val="C00000"/>
                </a:solidFill>
                <a:latin typeface="Georgia Pro Black"/>
                <a:sym typeface="CountryBlueprint"/>
              </a:rPr>
              <a:t>es cuestión de </a:t>
            </a:r>
            <a:r>
              <a:rPr lang="es-CO" sz="6600" b="1">
                <a:solidFill>
                  <a:srgbClr val="C00000"/>
                </a:solidFill>
                <a:latin typeface="Georgia Pro Black"/>
                <a:sym typeface="CountryBlueprint"/>
              </a:rPr>
              <a:t>personas</a:t>
            </a:r>
            <a:r>
              <a:rPr lang="es-CO" sz="5000" b="1">
                <a:solidFill>
                  <a:srgbClr val="C00000"/>
                </a:solidFill>
                <a:latin typeface="Georgia Pro Black"/>
                <a:sym typeface="CountryBlueprint"/>
              </a:rPr>
              <a:t>"</a:t>
            </a:r>
            <a:endParaRPr lang="es-CO">
              <a:latin typeface="Georgia Pro Black"/>
            </a:endParaRPr>
          </a:p>
          <a:p>
            <a:pPr algn="r">
              <a:spcAft>
                <a:spcPts val="0"/>
              </a:spcAft>
              <a:defRPr/>
            </a:pPr>
            <a:r>
              <a:rPr lang="es-CO" sz="1400" b="1">
                <a:solidFill>
                  <a:srgbClr val="002060"/>
                </a:solidFill>
                <a:latin typeface="Georgia Pro Black"/>
              </a:rPr>
              <a:t>Steve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dvAuto="0"/>
      <p:bldP spid="5" grpId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9D5AC6-4C3D-A4E6-ACD1-7CB37D24E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65" y="904974"/>
            <a:ext cx="11488159" cy="3871205"/>
          </a:xfrm>
          <a:prstGeom prst="rect">
            <a:avLst/>
          </a:prstGeom>
        </p:spPr>
      </p:pic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7584E2-27C5-68BE-02C0-D777A482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21" y="2363646"/>
            <a:ext cx="2325221" cy="1709742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C55C69A-05F9-5604-1679-BA03D4743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25" y="2246883"/>
            <a:ext cx="2694794" cy="1759507"/>
          </a:xfrm>
          <a:prstGeom prst="rect">
            <a:avLst/>
          </a:prstGeom>
        </p:spPr>
      </p:pic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CCED739-3563-5B31-6B78-A27116C560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3585" r="3571" b="1"/>
          <a:stretch/>
        </p:blipFill>
        <p:spPr>
          <a:xfrm>
            <a:off x="9055846" y="2300141"/>
            <a:ext cx="2652244" cy="1468619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1C8ACBF-BC2C-2DDD-FB01-036E019A2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6532" r="11500"/>
          <a:stretch/>
        </p:blipFill>
        <p:spPr>
          <a:xfrm>
            <a:off x="588643" y="2196445"/>
            <a:ext cx="2569336" cy="18646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79AC5F-ECA0-C1E6-D00C-CB7F1365D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81" y="4430597"/>
            <a:ext cx="1199056" cy="16336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DA5A1E-8462-5C90-9841-9F618953E9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5137" y="5040898"/>
            <a:ext cx="537552" cy="4067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391276-23B9-F991-603E-27D56C895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7965" y="4732255"/>
            <a:ext cx="1502621" cy="12980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CF9F4C-2C35-C7D3-C91F-01015E357E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328" y="6050364"/>
            <a:ext cx="3446348" cy="57667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84E0A0-71F5-2FD8-80D3-7482ED89FE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1820" y="4661097"/>
            <a:ext cx="6163296" cy="67447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ECBFA91-1962-6D24-062E-136236829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3789" y="5325016"/>
            <a:ext cx="3010812" cy="85896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E3E91161-101A-A14B-7300-A5A29B328F32}"/>
              </a:ext>
            </a:extLst>
          </p:cNvPr>
          <p:cNvSpPr/>
          <p:nvPr/>
        </p:nvSpPr>
        <p:spPr>
          <a:xfrm>
            <a:off x="609498" y="73578"/>
            <a:ext cx="71393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ECOSISTEMA DE LA ANALITICA DE DATOS</a:t>
            </a:r>
          </a:p>
        </p:txBody>
      </p:sp>
    </p:spTree>
    <p:extLst>
      <p:ext uri="{BB962C8B-B14F-4D97-AF65-F5344CB8AC3E}">
        <p14:creationId xmlns:p14="http://schemas.microsoft.com/office/powerpoint/2010/main" val="4086720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AAA8B0C-532F-33C6-CE16-3419B792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51" y="1534323"/>
            <a:ext cx="11597808" cy="4161681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4E7DFD1E-9D55-985D-7CA4-504A7C5D38D8}"/>
              </a:ext>
            </a:extLst>
          </p:cNvPr>
          <p:cNvSpPr/>
          <p:nvPr/>
        </p:nvSpPr>
        <p:spPr>
          <a:xfrm>
            <a:off x="609498" y="73578"/>
            <a:ext cx="71393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ECOSISTEMA DE LA ANALITICA DE DATOS</a:t>
            </a:r>
          </a:p>
        </p:txBody>
      </p:sp>
    </p:spTree>
    <p:extLst>
      <p:ext uri="{BB962C8B-B14F-4D97-AF65-F5344CB8AC3E}">
        <p14:creationId xmlns:p14="http://schemas.microsoft.com/office/powerpoint/2010/main" val="1606903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D45346F-D44B-422C-8FB3-D2331C5A5475}"/>
              </a:ext>
            </a:extLst>
          </p:cNvPr>
          <p:cNvSpPr/>
          <p:nvPr/>
        </p:nvSpPr>
        <p:spPr>
          <a:xfrm>
            <a:off x="609498" y="73578"/>
            <a:ext cx="71393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ECOSISTEMA DE LA ANALITICA DE DATOS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F81A1A-67EA-18D3-03F0-BF8FB4E0C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158" y="5026580"/>
            <a:ext cx="4110941" cy="15533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F70A32-6A57-F6D7-A244-A662D3FEB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2" y="3754125"/>
            <a:ext cx="6614068" cy="26938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052E3E-D377-6998-C468-BAAAF2FBD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22" y="887885"/>
            <a:ext cx="4582198" cy="243899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D481B12-919C-7C15-5E28-AE80DBECB6A8}"/>
              </a:ext>
            </a:extLst>
          </p:cNvPr>
          <p:cNvSpPr/>
          <p:nvPr/>
        </p:nvSpPr>
        <p:spPr>
          <a:xfrm>
            <a:off x="7846941" y="991120"/>
            <a:ext cx="345188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MINERÍA DE DATOS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218F90-32AB-4EE1-2ABA-59898B7EC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468" y="1492214"/>
            <a:ext cx="4138367" cy="347476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Vista general de diapositiva 3">
                <a:extLst>
                  <a:ext uri="{FF2B5EF4-FFF2-40B4-BE49-F238E27FC236}">
                    <a16:creationId xmlns:a16="http://schemas.microsoft.com/office/drawing/2014/main" id="{82841303-9A4A-1619-489B-985B5F2E12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0938444"/>
                  </p:ext>
                </p:extLst>
              </p:nvPr>
            </p:nvGraphicFramePr>
            <p:xfrm>
              <a:off x="609498" y="3764814"/>
              <a:ext cx="1095108" cy="615998"/>
            </p:xfrm>
            <a:graphic>
              <a:graphicData uri="http://schemas.microsoft.com/office/powerpoint/2016/slidezoom">
                <pslz:sldZm>
                  <pslz:sldZmObj sldId="1022" cId="3075212806">
                    <pslz:zmPr id="{BDB20C89-4D55-4105-87D4-2ED38D5C3D5B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5108" cy="6159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Vista general de diapositiva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2841303-9A4A-1619-489B-985B5F2E1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498" y="3764814"/>
                <a:ext cx="1095108" cy="6159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7054389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D45346F-D44B-422C-8FB3-D2331C5A5475}"/>
              </a:ext>
            </a:extLst>
          </p:cNvPr>
          <p:cNvSpPr/>
          <p:nvPr/>
        </p:nvSpPr>
        <p:spPr>
          <a:xfrm>
            <a:off x="609498" y="73578"/>
            <a:ext cx="71393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ECOSISTEMA DE LA ANALITICA DE DATOS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F81A1A-67EA-18D3-03F0-BF8FB4E0C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158" y="5026580"/>
            <a:ext cx="4110941" cy="15533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F70A32-6A57-F6D7-A244-A662D3FEB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2" y="3754125"/>
            <a:ext cx="6614068" cy="26938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052E3E-D377-6998-C468-BAAAF2FBD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22" y="887885"/>
            <a:ext cx="4582198" cy="243899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D481B12-919C-7C15-5E28-AE80DBECB6A8}"/>
              </a:ext>
            </a:extLst>
          </p:cNvPr>
          <p:cNvSpPr/>
          <p:nvPr/>
        </p:nvSpPr>
        <p:spPr>
          <a:xfrm>
            <a:off x="7846941" y="991120"/>
            <a:ext cx="345188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MINERÍA DE DATOS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218F90-32AB-4EE1-2ABA-59898B7EC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468" y="1492214"/>
            <a:ext cx="4138367" cy="3474766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Vista general de diapositiva 3">
                <a:extLst>
                  <a:ext uri="{FF2B5EF4-FFF2-40B4-BE49-F238E27FC236}">
                    <a16:creationId xmlns:a16="http://schemas.microsoft.com/office/drawing/2014/main" id="{82841303-9A4A-1619-489B-985B5F2E12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0938444"/>
                  </p:ext>
                </p:extLst>
              </p:nvPr>
            </p:nvGraphicFramePr>
            <p:xfrm>
              <a:off x="609498" y="3764814"/>
              <a:ext cx="1095108" cy="615998"/>
            </p:xfrm>
            <a:graphic>
              <a:graphicData uri="http://schemas.microsoft.com/office/powerpoint/2016/slidezoom">
                <pslz:sldZm>
                  <pslz:sldZmObj sldId="1022" cId="3075212806">
                    <pslz:zmPr id="{BDB20C89-4D55-4105-87D4-2ED38D5C3D5B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5108" cy="6159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Vista general de diapositiva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2841303-9A4A-1619-489B-985B5F2E1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498" y="3764814"/>
                <a:ext cx="1095108" cy="6159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7054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9">
            <a:extLst>
              <a:ext uri="{FF2B5EF4-FFF2-40B4-BE49-F238E27FC236}">
                <a16:creationId xmlns:a16="http://schemas.microsoft.com/office/drawing/2014/main" id="{F0C4AFCC-B362-4E79-8713-87BDC73A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9475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C2E7BB68-5E87-4BF4-8FF7-22EEDFA5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D45346F-D44B-422C-8FB3-D2331C5A5475}"/>
              </a:ext>
            </a:extLst>
          </p:cNvPr>
          <p:cNvSpPr/>
          <p:nvPr/>
        </p:nvSpPr>
        <p:spPr>
          <a:xfrm>
            <a:off x="609498" y="73578"/>
            <a:ext cx="71393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Sans-Light"/>
              </a:rPr>
              <a:t>OBSERVACIONES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D481B12-919C-7C15-5E28-AE80DBECB6A8}"/>
              </a:ext>
            </a:extLst>
          </p:cNvPr>
          <p:cNvSpPr/>
          <p:nvPr/>
        </p:nvSpPr>
        <p:spPr>
          <a:xfrm>
            <a:off x="899387" y="1292778"/>
            <a:ext cx="1025252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s-ES" sz="14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OpenSans-Light"/>
            </a:endParaRPr>
          </a:p>
        </p:txBody>
      </p:sp>
    </p:spTree>
    <p:extLst>
      <p:ext uri="{BB962C8B-B14F-4D97-AF65-F5344CB8AC3E}">
        <p14:creationId xmlns:p14="http://schemas.microsoft.com/office/powerpoint/2010/main" val="74361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6FF016A-E746-43E2-8010-E4A3D90751E8}"/>
              </a:ext>
            </a:extLst>
          </p:cNvPr>
          <p:cNvSpPr txBox="1"/>
          <p:nvPr/>
        </p:nvSpPr>
        <p:spPr>
          <a:xfrm>
            <a:off x="549836" y="4451194"/>
            <a:ext cx="2414531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900">
                <a:latin typeface="Calibri"/>
                <a:cs typeface="Calibri"/>
              </a:rPr>
              <a:t>Fuente: Vecteezy.com</a:t>
            </a:r>
            <a:endParaRPr lang="en-US" sz="900">
              <a:latin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664095" y="388397"/>
            <a:ext cx="559114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3143845" y="2824227"/>
            <a:ext cx="7864291" cy="2496367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endParaRPr lang="es-MX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1F9DDF-E397-4E39-AD92-B288268D3034}"/>
              </a:ext>
            </a:extLst>
          </p:cNvPr>
          <p:cNvSpPr txBox="1"/>
          <p:nvPr/>
        </p:nvSpPr>
        <p:spPr>
          <a:xfrm>
            <a:off x="3099523" y="3146111"/>
            <a:ext cx="559114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CO" sz="4000" b="1">
              <a:solidFill>
                <a:srgbClr val="002060"/>
              </a:solidFill>
              <a:cs typeface="Calibri"/>
            </a:endParaRPr>
          </a:p>
        </p:txBody>
      </p:sp>
      <p:graphicFrame>
        <p:nvGraphicFramePr>
          <p:cNvPr id="2101" name="Diagram 2101">
            <a:extLst>
              <a:ext uri="{FF2B5EF4-FFF2-40B4-BE49-F238E27FC236}">
                <a16:creationId xmlns:a16="http://schemas.microsoft.com/office/drawing/2014/main" id="{A63FED2E-39B3-4C09-9BB1-5DE5D43182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564199"/>
              </p:ext>
            </p:extLst>
          </p:nvPr>
        </p:nvGraphicFramePr>
        <p:xfrm>
          <a:off x="4948410" y="2160223"/>
          <a:ext cx="6499952" cy="2519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06" name="CuadroTexto 15">
            <a:extLst>
              <a:ext uri="{FF2B5EF4-FFF2-40B4-BE49-F238E27FC236}">
                <a16:creationId xmlns:a16="http://schemas.microsoft.com/office/drawing/2014/main" id="{9F49A6C4-703A-4C79-80BA-251E8B703ABD}"/>
              </a:ext>
            </a:extLst>
          </p:cNvPr>
          <p:cNvSpPr txBox="1"/>
          <p:nvPr/>
        </p:nvSpPr>
        <p:spPr>
          <a:xfrm>
            <a:off x="772866" y="4859408"/>
            <a:ext cx="1096186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5400" b="1">
                <a:solidFill>
                  <a:srgbClr val="002060"/>
                </a:solidFill>
                <a:latin typeface="Calibri"/>
                <a:cs typeface="Calibri"/>
              </a:rPr>
              <a:t>¿Por qué y para qué asumir el reto?</a:t>
            </a:r>
            <a:endParaRPr lang="en-US" sz="5400"/>
          </a:p>
        </p:txBody>
      </p:sp>
      <p:sp>
        <p:nvSpPr>
          <p:cNvPr id="2696" name="Equals 2695">
            <a:extLst>
              <a:ext uri="{FF2B5EF4-FFF2-40B4-BE49-F238E27FC236}">
                <a16:creationId xmlns:a16="http://schemas.microsoft.com/office/drawing/2014/main" id="{ED7F6A33-E84C-4A68-B2E8-FCDCD1EF85A5}"/>
              </a:ext>
            </a:extLst>
          </p:cNvPr>
          <p:cNvSpPr/>
          <p:nvPr/>
        </p:nvSpPr>
        <p:spPr>
          <a:xfrm>
            <a:off x="3794622" y="2972948"/>
            <a:ext cx="918072" cy="91807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A0736276-4155-4949-B300-6AC0186F7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2" y="1889374"/>
            <a:ext cx="3753079" cy="26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14" grpId="0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614535" y="332641"/>
            <a:ext cx="569705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05F62258-954F-48D7-9750-C11F3D7B09C8}"/>
              </a:ext>
            </a:extLst>
          </p:cNvPr>
          <p:cNvSpPr txBox="1">
            <a:spLocks/>
          </p:cNvSpPr>
          <p:nvPr/>
        </p:nvSpPr>
        <p:spPr>
          <a:xfrm>
            <a:off x="224148" y="1471999"/>
            <a:ext cx="2895237" cy="46495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Punto de partida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4251696" y="2057825"/>
            <a:ext cx="6180006" cy="148258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La visión del reto se dio teniendo en cuenta la experiencia y la perspectiva de los usuarios, jefes, servidores públicos, nosotros mismos y  retos ya asumidos por otras entidades.</a:t>
            </a:r>
          </a:p>
        </p:txBody>
      </p:sp>
      <p:pic>
        <p:nvPicPr>
          <p:cNvPr id="4" name="Imagen 3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C8DE1737-E49A-4456-9814-BD1204B8F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9" y="1857045"/>
            <a:ext cx="1305623" cy="1730996"/>
          </a:xfrm>
          <a:prstGeom prst="rect">
            <a:avLst/>
          </a:prstGeom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5898B4E6-6BF0-4A68-817F-F7544B3B8EC7}"/>
              </a:ext>
            </a:extLst>
          </p:cNvPr>
          <p:cNvSpPr txBox="1">
            <a:spLocks/>
          </p:cNvSpPr>
          <p:nvPr/>
        </p:nvSpPr>
        <p:spPr>
          <a:xfrm>
            <a:off x="2842926" y="4477639"/>
            <a:ext cx="6319395" cy="148258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Surgieron ideas</a:t>
            </a:r>
            <a:endParaRPr lang="en-US"/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Detectamos síntomas de problemas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Priorizamos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s-MX" sz="2400" kern="0">
                <a:solidFill>
                  <a:srgbClr val="002060"/>
                </a:solidFill>
                <a:latin typeface="+mj-lt"/>
              </a:rPr>
              <a:t>Identificamos interrogantes comunes</a:t>
            </a:r>
          </a:p>
          <a:p>
            <a:pPr>
              <a:spcBef>
                <a:spcPts val="0"/>
              </a:spcBef>
              <a:defRPr/>
            </a:pPr>
            <a:endParaRPr lang="es-MX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C294A6E7-5D1C-46A2-80D9-6E81C076AC50}"/>
              </a:ext>
            </a:extLst>
          </p:cNvPr>
          <p:cNvSpPr/>
          <p:nvPr/>
        </p:nvSpPr>
        <p:spPr>
          <a:xfrm>
            <a:off x="8006945" y="3192632"/>
            <a:ext cx="1022195" cy="2620535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B897B65-41F0-413C-899C-7001FCE60F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4882"/>
          <a:stretch/>
        </p:blipFill>
        <p:spPr>
          <a:xfrm>
            <a:off x="259427" y="2456872"/>
            <a:ext cx="2520720" cy="37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33" grpId="0" build="p" animBg="1" advAuto="0"/>
      <p:bldP spid="14" grpId="0" build="p" animBg="1" advAuto="0"/>
      <p:bldP spid="2" grpId="0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614535" y="332641"/>
            <a:ext cx="569705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7B6B4B0-9427-4922-AECF-34647B86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499" y="1678560"/>
            <a:ext cx="8365271" cy="4374390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5A3E79F3-116F-46A3-ACE1-AB41F47D7114}"/>
              </a:ext>
            </a:extLst>
          </p:cNvPr>
          <p:cNvSpPr txBox="1">
            <a:spLocks/>
          </p:cNvSpPr>
          <p:nvPr/>
        </p:nvSpPr>
        <p:spPr>
          <a:xfrm>
            <a:off x="496911" y="3329168"/>
            <a:ext cx="2336030" cy="46495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2551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10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6FF016A-E746-43E2-8010-E4A3D90751E8}"/>
              </a:ext>
            </a:extLst>
          </p:cNvPr>
          <p:cNvSpPr txBox="1"/>
          <p:nvPr/>
        </p:nvSpPr>
        <p:spPr>
          <a:xfrm>
            <a:off x="6145838" y="-653940"/>
            <a:ext cx="5594431" cy="448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540193" y="397690"/>
            <a:ext cx="57249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05F62258-954F-48D7-9750-C11F3D7B09C8}"/>
              </a:ext>
            </a:extLst>
          </p:cNvPr>
          <p:cNvSpPr txBox="1">
            <a:spLocks/>
          </p:cNvSpPr>
          <p:nvPr/>
        </p:nvSpPr>
        <p:spPr>
          <a:xfrm>
            <a:off x="192491" y="3123945"/>
            <a:ext cx="2121963" cy="46495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Uso de la </a:t>
            </a:r>
            <a:endParaRPr lang="en-US"/>
          </a:p>
          <a:p>
            <a:pPr>
              <a:defRPr/>
            </a:pPr>
            <a:r>
              <a:rPr lang="es-CO" sz="3000" kern="0">
                <a:solidFill>
                  <a:srgbClr val="002060"/>
                </a:solidFill>
                <a:latin typeface="+mj-lt"/>
              </a:rPr>
              <a:t>Metodología</a:t>
            </a:r>
            <a:endParaRPr lang="es-CO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2207307" y="2466703"/>
            <a:ext cx="8242979" cy="238397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213F9667-4F98-4ED0-ABC7-1BAC02132F5B}"/>
              </a:ext>
            </a:extLst>
          </p:cNvPr>
          <p:cNvSpPr txBox="1">
            <a:spLocks/>
          </p:cNvSpPr>
          <p:nvPr/>
        </p:nvSpPr>
        <p:spPr>
          <a:xfrm>
            <a:off x="4074375" y="5118162"/>
            <a:ext cx="5378594" cy="179640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Calibri Light"/>
            </a:endParaRPr>
          </a:p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7" name="Diagram 17">
            <a:extLst>
              <a:ext uri="{FF2B5EF4-FFF2-40B4-BE49-F238E27FC236}">
                <a16:creationId xmlns:a16="http://schemas.microsoft.com/office/drawing/2014/main" id="{63A14233-7AF4-4AAB-808B-EE964FFA4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458931"/>
              </p:ext>
            </p:extLst>
          </p:nvPr>
        </p:nvGraphicFramePr>
        <p:xfrm>
          <a:off x="2313542" y="195550"/>
          <a:ext cx="9547950" cy="701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27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33" grpId="0" build="p" animBg="1" advAuto="0"/>
      <p:bldP spid="14" grpId="0" build="p" animBg="1" advAuto="0"/>
      <p:bldP spid="15" grpId="0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EC2E77C1-4D3A-4D5F-B3D5-2F55ADE4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41288"/>
            <a:ext cx="3598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2787B5DA-1D0B-4FA2-9AD4-6DEB74BF0F51}"/>
              </a:ext>
            </a:extLst>
          </p:cNvPr>
          <p:cNvSpPr txBox="1">
            <a:spLocks/>
          </p:cNvSpPr>
          <p:nvPr/>
        </p:nvSpPr>
        <p:spPr>
          <a:xfrm>
            <a:off x="6591300" y="6018213"/>
            <a:ext cx="4725988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0" marR="0" indent="0" algn="r" defTabSz="914400" rtl="0" latinLnBrk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1" u="none" strike="noStrike" cap="none" spc="0" baseline="0">
                <a:solidFill>
                  <a:schemeClr val="accent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eaLnBrk="1" fontAlgn="auto" hangingPunct="1">
              <a:defRPr/>
            </a:pPr>
            <a:r>
              <a:rPr lang="es-CO" kern="0">
                <a:solidFill>
                  <a:schemeClr val="tx1"/>
                </a:solidFill>
                <a:latin typeface="+mn-lt"/>
              </a:rPr>
              <a:t>Lugar y fecha de la exposición</a:t>
            </a:r>
          </a:p>
        </p:txBody>
      </p:sp>
      <p:pic>
        <p:nvPicPr>
          <p:cNvPr id="2056" name="Imagen 38">
            <a:extLst>
              <a:ext uri="{FF2B5EF4-FFF2-40B4-BE49-F238E27FC236}">
                <a16:creationId xmlns:a16="http://schemas.microsoft.com/office/drawing/2014/main" id="{E2FE6FED-69D7-477D-8155-186A935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9F222E-5115-4099-92F1-B99C892C946C}"/>
              </a:ext>
            </a:extLst>
          </p:cNvPr>
          <p:cNvSpPr txBox="1"/>
          <p:nvPr/>
        </p:nvSpPr>
        <p:spPr>
          <a:xfrm>
            <a:off x="2540193" y="397690"/>
            <a:ext cx="57249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400" b="1">
                <a:solidFill>
                  <a:srgbClr val="002060"/>
                </a:solidFill>
                <a:latin typeface="Calibri"/>
                <a:cs typeface="Calibri"/>
              </a:rPr>
              <a:t>RETO DE INNOVACIÓN</a:t>
            </a:r>
            <a:endParaRPr lang="es-CO" sz="2400">
              <a:solidFill>
                <a:srgbClr val="002060"/>
              </a:solidFill>
              <a:latin typeface="Calibri"/>
              <a:cs typeface="Calibri"/>
            </a:endParaRPr>
          </a:p>
          <a:p>
            <a:pPr algn="ctr"/>
            <a:r>
              <a:rPr lang="es-CO" sz="2400" b="1">
                <a:solidFill>
                  <a:srgbClr val="002060"/>
                </a:solidFill>
                <a:latin typeface="Calibri Light (Títulos)"/>
              </a:rPr>
              <a:t>Gobernación de Norte de Santander</a:t>
            </a:r>
            <a:endParaRPr lang="es-CO" sz="2400">
              <a:solidFill>
                <a:srgbClr val="002060"/>
              </a:solidFill>
            </a:endParaRP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05F62258-954F-48D7-9750-C11F3D7B09C8}"/>
              </a:ext>
            </a:extLst>
          </p:cNvPr>
          <p:cNvSpPr txBox="1">
            <a:spLocks/>
          </p:cNvSpPr>
          <p:nvPr/>
        </p:nvSpPr>
        <p:spPr>
          <a:xfrm>
            <a:off x="5085816" y="2132427"/>
            <a:ext cx="2121963" cy="46495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defRPr/>
            </a:pPr>
            <a:r>
              <a:rPr lang="es-CO" sz="4000" kern="0">
                <a:solidFill>
                  <a:srgbClr val="0070C0"/>
                </a:solidFill>
                <a:latin typeface="Calibri Light"/>
              </a:rPr>
              <a:t>Personas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EA45FB95-F869-4868-8D99-82EDF94FC228}"/>
              </a:ext>
            </a:extLst>
          </p:cNvPr>
          <p:cNvSpPr txBox="1">
            <a:spLocks/>
          </p:cNvSpPr>
          <p:nvPr/>
        </p:nvSpPr>
        <p:spPr>
          <a:xfrm>
            <a:off x="2207307" y="2466703"/>
            <a:ext cx="8242979" cy="2383972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213F9667-4F98-4ED0-ABC7-1BAC02132F5B}"/>
              </a:ext>
            </a:extLst>
          </p:cNvPr>
          <p:cNvSpPr txBox="1">
            <a:spLocks/>
          </p:cNvSpPr>
          <p:nvPr/>
        </p:nvSpPr>
        <p:spPr>
          <a:xfrm>
            <a:off x="4092736" y="4998813"/>
            <a:ext cx="5378594" cy="1796406"/>
          </a:xfrm>
          <a:prstGeom prst="rect">
            <a:avLst/>
          </a:prstGeom>
          <a:ln w="12700">
            <a:miter lim="400000"/>
          </a:ln>
        </p:spPr>
        <p:txBody>
          <a:bodyPr lIns="45719" tIns="45720" rIns="45719" bIns="45720" anchor="t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Calibri Light"/>
            </a:endParaRPr>
          </a:p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342900" indent="-342900"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endParaRPr lang="es-MX" sz="2000" kern="0">
              <a:solidFill>
                <a:srgbClr val="002060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es-CO" sz="2400" ker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9" name="Google Shape;89;p1">
            <a:extLst>
              <a:ext uri="{FF2B5EF4-FFF2-40B4-BE49-F238E27FC236}">
                <a16:creationId xmlns:a16="http://schemas.microsoft.com/office/drawing/2014/main" id="{645B4FA9-762C-49B3-A206-FB92A5BA24F8}"/>
              </a:ext>
            </a:extLst>
          </p:cNvPr>
          <p:cNvSpPr/>
          <p:nvPr/>
        </p:nvSpPr>
        <p:spPr>
          <a:xfrm>
            <a:off x="957308" y="1698261"/>
            <a:ext cx="2877455" cy="295510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94;p1">
            <a:extLst>
              <a:ext uri="{FF2B5EF4-FFF2-40B4-BE49-F238E27FC236}">
                <a16:creationId xmlns:a16="http://schemas.microsoft.com/office/drawing/2014/main" id="{25745C4D-C8EA-4D3A-A8AF-8558BD53E5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7830" y="1949243"/>
            <a:ext cx="1378501" cy="148788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95;p1">
            <a:extLst>
              <a:ext uri="{FF2B5EF4-FFF2-40B4-BE49-F238E27FC236}">
                <a16:creationId xmlns:a16="http://schemas.microsoft.com/office/drawing/2014/main" id="{26779AC8-3D4E-446A-9D79-D74653257C38}"/>
              </a:ext>
            </a:extLst>
          </p:cNvPr>
          <p:cNvSpPr/>
          <p:nvPr/>
        </p:nvSpPr>
        <p:spPr>
          <a:xfrm>
            <a:off x="1138543" y="3409793"/>
            <a:ext cx="24495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Dolores de Cabeza</a:t>
            </a: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1;p1">
            <a:extLst>
              <a:ext uri="{FF2B5EF4-FFF2-40B4-BE49-F238E27FC236}">
                <a16:creationId xmlns:a16="http://schemas.microsoft.com/office/drawing/2014/main" id="{3D512F32-5034-406C-AA4A-EC39D36939C0}"/>
              </a:ext>
            </a:extLst>
          </p:cNvPr>
          <p:cNvSpPr txBox="1"/>
          <p:nvPr/>
        </p:nvSpPr>
        <p:spPr>
          <a:xfrm>
            <a:off x="1512488" y="3784364"/>
            <a:ext cx="21980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Entidad:         Gobernación Norte de Santander</a:t>
            </a:r>
            <a:endParaRPr sz="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Cargo:             Profesional Universitario</a:t>
            </a:r>
            <a:endParaRPr sz="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Antigüedad:   1 año</a:t>
            </a:r>
            <a:endParaRPr sz="900"/>
          </a:p>
        </p:txBody>
      </p:sp>
      <p:sp>
        <p:nvSpPr>
          <p:cNvPr id="43" name="Google Shape;109;p2">
            <a:extLst>
              <a:ext uri="{FF2B5EF4-FFF2-40B4-BE49-F238E27FC236}">
                <a16:creationId xmlns:a16="http://schemas.microsoft.com/office/drawing/2014/main" id="{701B76AE-5DB3-4558-A460-BADB93447113}"/>
              </a:ext>
            </a:extLst>
          </p:cNvPr>
          <p:cNvSpPr/>
          <p:nvPr/>
        </p:nvSpPr>
        <p:spPr>
          <a:xfrm>
            <a:off x="8143959" y="1630884"/>
            <a:ext cx="3356596" cy="337245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4;p2">
            <a:extLst>
              <a:ext uri="{FF2B5EF4-FFF2-40B4-BE49-F238E27FC236}">
                <a16:creationId xmlns:a16="http://schemas.microsoft.com/office/drawing/2014/main" id="{8BCE3A49-10D3-4661-BE67-CE6DDD72576A}"/>
              </a:ext>
            </a:extLst>
          </p:cNvPr>
          <p:cNvSpPr/>
          <p:nvPr/>
        </p:nvSpPr>
        <p:spPr>
          <a:xfrm>
            <a:off x="9469248" y="3528168"/>
            <a:ext cx="10498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Einstein</a:t>
            </a:r>
            <a:endParaRPr sz="1800"/>
          </a:p>
        </p:txBody>
      </p:sp>
      <p:sp>
        <p:nvSpPr>
          <p:cNvPr id="45" name="Google Shape;120;p2">
            <a:extLst>
              <a:ext uri="{FF2B5EF4-FFF2-40B4-BE49-F238E27FC236}">
                <a16:creationId xmlns:a16="http://schemas.microsoft.com/office/drawing/2014/main" id="{2015049E-85D4-49FB-8580-836AA3012FB6}"/>
              </a:ext>
            </a:extLst>
          </p:cNvPr>
          <p:cNvSpPr txBox="1"/>
          <p:nvPr/>
        </p:nvSpPr>
        <p:spPr>
          <a:xfrm>
            <a:off x="9050007" y="3853450"/>
            <a:ext cx="180634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Entidad:         Gobernación Norte de Santander</a:t>
            </a:r>
            <a:endParaRPr lang="es-ES" sz="1000">
              <a:solidFill>
                <a:schemeClr val="dk1"/>
              </a:solidFill>
            </a:endParaRPr>
          </a:p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Cargo:             Profesional Especializado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Antigüedad:  10 años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6" name="Google Shape;122;p2" descr="El síndrome del sabelotodo">
            <a:extLst>
              <a:ext uri="{FF2B5EF4-FFF2-40B4-BE49-F238E27FC236}">
                <a16:creationId xmlns:a16="http://schemas.microsoft.com/office/drawing/2014/main" id="{7AB3CC2E-258D-480F-80A9-ABC7EA0C5F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7663"/>
          <a:stretch/>
        </p:blipFill>
        <p:spPr>
          <a:xfrm>
            <a:off x="9200848" y="1950537"/>
            <a:ext cx="1478363" cy="145811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3;p2">
            <a:extLst>
              <a:ext uri="{FF2B5EF4-FFF2-40B4-BE49-F238E27FC236}">
                <a16:creationId xmlns:a16="http://schemas.microsoft.com/office/drawing/2014/main" id="{26269969-B755-42F1-B0B8-75CE7E6F76AB}"/>
              </a:ext>
            </a:extLst>
          </p:cNvPr>
          <p:cNvSpPr/>
          <p:nvPr/>
        </p:nvSpPr>
        <p:spPr>
          <a:xfrm>
            <a:off x="8820096" y="3344584"/>
            <a:ext cx="2550714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https://elsoldesantiago.com/el-sindrome-del-sabelotodo/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48" name="Google Shape;197;p5">
            <a:extLst>
              <a:ext uri="{FF2B5EF4-FFF2-40B4-BE49-F238E27FC236}">
                <a16:creationId xmlns:a16="http://schemas.microsoft.com/office/drawing/2014/main" id="{BBA2F27D-FC89-4B59-BF60-D315395CA186}"/>
              </a:ext>
            </a:extLst>
          </p:cNvPr>
          <p:cNvSpPr/>
          <p:nvPr/>
        </p:nvSpPr>
        <p:spPr>
          <a:xfrm>
            <a:off x="4608247" y="3595731"/>
            <a:ext cx="3117262" cy="3038116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07;p5">
            <a:extLst>
              <a:ext uri="{FF2B5EF4-FFF2-40B4-BE49-F238E27FC236}">
                <a16:creationId xmlns:a16="http://schemas.microsoft.com/office/drawing/2014/main" id="{013E4963-D191-44E9-8D24-F5D8C59361BF}"/>
              </a:ext>
            </a:extLst>
          </p:cNvPr>
          <p:cNvSpPr txBox="1"/>
          <p:nvPr/>
        </p:nvSpPr>
        <p:spPr>
          <a:xfrm>
            <a:off x="5081980" y="5504751"/>
            <a:ext cx="23601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Entidad:         Gobernación Norte de Santander</a:t>
            </a:r>
            <a:endParaRPr lang="es-ES" sz="1000">
              <a:solidFill>
                <a:schemeClr val="dk1"/>
              </a:solidFill>
            </a:endParaRPr>
          </a:p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Cargo:             Profesional Universitario</a:t>
            </a:r>
            <a:endParaRPr sz="1000">
              <a:solidFill>
                <a:schemeClr val="dk1"/>
              </a:solidFill>
            </a:endParaRPr>
          </a:p>
          <a:p>
            <a:r>
              <a:rPr lang="es-CO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Antigüedad:  1 años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50" name="Google Shape;210;p5">
            <a:extLst>
              <a:ext uri="{FF2B5EF4-FFF2-40B4-BE49-F238E27FC236}">
                <a16:creationId xmlns:a16="http://schemas.microsoft.com/office/drawing/2014/main" id="{E5E4AFF5-FD65-4315-AC2E-6C0EC961D1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1596" y="3900691"/>
            <a:ext cx="1360273" cy="130892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89;p4">
            <a:extLst>
              <a:ext uri="{FF2B5EF4-FFF2-40B4-BE49-F238E27FC236}">
                <a16:creationId xmlns:a16="http://schemas.microsoft.com/office/drawing/2014/main" id="{26606BF9-8C35-41FD-A2A9-C076F14D2465}"/>
              </a:ext>
            </a:extLst>
          </p:cNvPr>
          <p:cNvSpPr/>
          <p:nvPr/>
        </p:nvSpPr>
        <p:spPr>
          <a:xfrm>
            <a:off x="5442164" y="5211946"/>
            <a:ext cx="14237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Esperanza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17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 advAuto="0"/>
      <p:bldP spid="33" grpId="0" build="p" animBg="1" advAuto="0"/>
      <p:bldP spid="14" grpId="0" build="p" animBg="1" advAuto="0"/>
      <p:bldP spid="15" grpId="0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25000">
              <a:srgbClr val="FFFFFF"/>
            </a:gs>
            <a:gs pos="47000">
              <a:srgbClr val="FFFFFF"/>
            </a:gs>
            <a:gs pos="62000">
              <a:srgbClr val="FFFFFF"/>
            </a:gs>
            <a:gs pos="72000">
              <a:srgbClr val="FFFFFF"/>
            </a:gs>
            <a:gs pos="88492">
              <a:srgbClr val="FFFFFF"/>
            </a:gs>
            <a:gs pos="100000">
              <a:srgbClr val="FFFFFF"/>
            </a:gs>
            <a:gs pos="100000">
              <a:srgbClr val="B07BD7"/>
            </a:gs>
            <a:gs pos="100000">
              <a:srgbClr val="ABC0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9">
            <a:extLst>
              <a:ext uri="{FF2B5EF4-FFF2-40B4-BE49-F238E27FC236}">
                <a16:creationId xmlns:a16="http://schemas.microsoft.com/office/drawing/2014/main" id="{54FE83AA-FC7C-46AA-BAE6-753B2779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959475"/>
            <a:ext cx="122189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27" descr="Imagen que contiene firmar, alimentos, sostener, hombre&#10;&#10;Descripción generada automáticamente">
            <a:extLst>
              <a:ext uri="{FF2B5EF4-FFF2-40B4-BE49-F238E27FC236}">
                <a16:creationId xmlns:a16="http://schemas.microsoft.com/office/drawing/2014/main" id="{492C0530-35E7-48C4-8D9C-EAF7E794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141288"/>
            <a:ext cx="27320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DB123984-25B8-49BB-A692-4C7AB616A079}"/>
              </a:ext>
            </a:extLst>
          </p:cNvPr>
          <p:cNvSpPr txBox="1">
            <a:spLocks/>
          </p:cNvSpPr>
          <p:nvPr/>
        </p:nvSpPr>
        <p:spPr>
          <a:xfrm>
            <a:off x="2577738" y="0"/>
            <a:ext cx="6226628" cy="94320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8138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11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MX" sz="3200"/>
              <a:t>Presentación herramienta “Suposiciones y Realidades”</a:t>
            </a:r>
            <a:endParaRPr lang="es-CO" sz="320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57AFCAA-6D71-4B1B-AE98-1931980D6E6C}"/>
              </a:ext>
            </a:extLst>
          </p:cNvPr>
          <p:cNvCxnSpPr>
            <a:cxnSpLocks/>
          </p:cNvCxnSpPr>
          <p:nvPr/>
        </p:nvCxnSpPr>
        <p:spPr>
          <a:xfrm>
            <a:off x="2070236" y="939437"/>
            <a:ext cx="7243762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A679AA9C-A231-4E46-9FD9-6A32351A4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1" y="985418"/>
            <a:ext cx="10546343" cy="587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1416</Words>
  <Application>Microsoft Office PowerPoint</Application>
  <PresentationFormat>Panorámica</PresentationFormat>
  <Paragraphs>377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Herramienta de medición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ENRIQUE RAMIREZ MONTANEZ</dc:creator>
  <cp:lastModifiedBy>JORGE ENRIQUE RAMIREZ MONTANEZ</cp:lastModifiedBy>
  <cp:revision>5</cp:revision>
  <dcterms:created xsi:type="dcterms:W3CDTF">2021-04-21T15:35:06Z</dcterms:created>
  <dcterms:modified xsi:type="dcterms:W3CDTF">2022-08-23T20:20:41Z</dcterms:modified>
</cp:coreProperties>
</file>